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33"/>
  </p:notesMasterIdLst>
  <p:sldIdLst>
    <p:sldId id="256" r:id="rId6"/>
    <p:sldId id="258" r:id="rId7"/>
    <p:sldId id="259" r:id="rId8"/>
    <p:sldId id="289" r:id="rId9"/>
    <p:sldId id="265" r:id="rId10"/>
    <p:sldId id="290" r:id="rId11"/>
    <p:sldId id="291" r:id="rId12"/>
    <p:sldId id="292" r:id="rId13"/>
    <p:sldId id="281" r:id="rId14"/>
    <p:sldId id="282" r:id="rId15"/>
    <p:sldId id="293" r:id="rId16"/>
    <p:sldId id="272" r:id="rId17"/>
    <p:sldId id="273" r:id="rId18"/>
    <p:sldId id="288" r:id="rId19"/>
    <p:sldId id="295" r:id="rId20"/>
    <p:sldId id="274" r:id="rId21"/>
    <p:sldId id="276" r:id="rId22"/>
    <p:sldId id="277" r:id="rId23"/>
    <p:sldId id="257" r:id="rId24"/>
    <p:sldId id="297" r:id="rId25"/>
    <p:sldId id="298" r:id="rId26"/>
    <p:sldId id="299" r:id="rId27"/>
    <p:sldId id="278" r:id="rId28"/>
    <p:sldId id="279" r:id="rId29"/>
    <p:sldId id="296" r:id="rId30"/>
    <p:sldId id="287"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B6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3BBF5-6928-49DB-9C72-EC236073C28E}" v="407" dt="2022-03-29T18:26:46.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5" d="100"/>
          <a:sy n="75" d="100"/>
        </p:scale>
        <p:origin x="300" y="60"/>
      </p:cViewPr>
      <p:guideLst/>
    </p:cSldViewPr>
  </p:slideViewPr>
  <p:notesTextViewPr>
    <p:cViewPr>
      <p:scale>
        <a:sx n="1" d="1"/>
        <a:sy n="1" d="1"/>
      </p:scale>
      <p:origin x="0" y="0"/>
    </p:cViewPr>
  </p:notesTextViewPr>
  <p:sorterViewPr>
    <p:cViewPr varScale="1">
      <p:scale>
        <a:sx n="100" d="100"/>
        <a:sy n="100" d="100"/>
      </p:scale>
      <p:origin x="0" y="-47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argreaves" userId="16d29ebe-5fd1-4f7c-a551-c4871f6cfdc9" providerId="ADAL" clId="{0913BBF5-6928-49DB-9C72-EC236073C28E}"/>
    <pc:docChg chg="undo custSel addSld delSld modSld sldOrd">
      <pc:chgData name="Mrs Hargreaves" userId="16d29ebe-5fd1-4f7c-a551-c4871f6cfdc9" providerId="ADAL" clId="{0913BBF5-6928-49DB-9C72-EC236073C28E}" dt="2022-03-29T18:26:46.847" v="2264"/>
      <pc:docMkLst>
        <pc:docMk/>
      </pc:docMkLst>
      <pc:sldChg chg="delSp modSp mod modTransition delAnim">
        <pc:chgData name="Mrs Hargreaves" userId="16d29ebe-5fd1-4f7c-a551-c4871f6cfdc9" providerId="ADAL" clId="{0913BBF5-6928-49DB-9C72-EC236073C28E}" dt="2022-03-29T17:16:52.739" v="443"/>
        <pc:sldMkLst>
          <pc:docMk/>
          <pc:sldMk cId="1609335817" sldId="256"/>
        </pc:sldMkLst>
        <pc:spChg chg="mod">
          <ac:chgData name="Mrs Hargreaves" userId="16d29ebe-5fd1-4f7c-a551-c4871f6cfdc9" providerId="ADAL" clId="{0913BBF5-6928-49DB-9C72-EC236073C28E}" dt="2022-03-29T16:46:26.272" v="160" actId="20577"/>
          <ac:spMkLst>
            <pc:docMk/>
            <pc:sldMk cId="1609335817" sldId="256"/>
            <ac:spMk id="2" creationId="{00000000-0000-0000-0000-000000000000}"/>
          </ac:spMkLst>
        </pc:spChg>
        <pc:picChg chg="del">
          <ac:chgData name="Mrs Hargreaves" userId="16d29ebe-5fd1-4f7c-a551-c4871f6cfdc9" providerId="ADAL" clId="{0913BBF5-6928-49DB-9C72-EC236073C28E}" dt="2022-03-29T16:57:27.246" v="372" actId="478"/>
          <ac:picMkLst>
            <pc:docMk/>
            <pc:sldMk cId="1609335817" sldId="256"/>
            <ac:picMk id="4" creationId="{CBB0EFD1-2AD0-4028-B372-604265B8A60D}"/>
          </ac:picMkLst>
        </pc:picChg>
        <pc:picChg chg="mod">
          <ac:chgData name="Mrs Hargreaves" userId="16d29ebe-5fd1-4f7c-a551-c4871f6cfdc9" providerId="ADAL" clId="{0913BBF5-6928-49DB-9C72-EC236073C28E}" dt="2022-03-29T17:01:06.887" v="377" actId="1076"/>
          <ac:picMkLst>
            <pc:docMk/>
            <pc:sldMk cId="1609335817" sldId="256"/>
            <ac:picMk id="5" creationId="{A66F0B6E-9546-FC21-B40F-E3A7E4C40C63}"/>
          </ac:picMkLst>
        </pc:picChg>
        <pc:picChg chg="del mod">
          <ac:chgData name="Mrs Hargreaves" userId="16d29ebe-5fd1-4f7c-a551-c4871f6cfdc9" providerId="ADAL" clId="{0913BBF5-6928-49DB-9C72-EC236073C28E}" dt="2022-03-29T16:59:21.537" v="374" actId="478"/>
          <ac:picMkLst>
            <pc:docMk/>
            <pc:sldMk cId="1609335817" sldId="256"/>
            <ac:picMk id="7" creationId="{914874A2-5F87-4714-966A-1CB4436C0BD2}"/>
          </ac:picMkLst>
        </pc:picChg>
        <pc:picChg chg="mod">
          <ac:chgData name="Mrs Hargreaves" userId="16d29ebe-5fd1-4f7c-a551-c4871f6cfdc9" providerId="ADAL" clId="{0913BBF5-6928-49DB-9C72-EC236073C28E}" dt="2022-03-29T16:59:51.268" v="375" actId="1076"/>
          <ac:picMkLst>
            <pc:docMk/>
            <pc:sldMk cId="1609335817" sldId="256"/>
            <ac:picMk id="8" creationId="{964D8399-4B59-403D-8DE1-4D08767AFC61}"/>
          </ac:picMkLst>
        </pc:picChg>
      </pc:sldChg>
      <pc:sldChg chg="modSp add mod modTransition modAnim">
        <pc:chgData name="Mrs Hargreaves" userId="16d29ebe-5fd1-4f7c-a551-c4871f6cfdc9" providerId="ADAL" clId="{0913BBF5-6928-49DB-9C72-EC236073C28E}" dt="2022-03-29T18:26:09.193" v="2223"/>
        <pc:sldMkLst>
          <pc:docMk/>
          <pc:sldMk cId="1893763050" sldId="257"/>
        </pc:sldMkLst>
        <pc:picChg chg="mod">
          <ac:chgData name="Mrs Hargreaves" userId="16d29ebe-5fd1-4f7c-a551-c4871f6cfdc9" providerId="ADAL" clId="{0913BBF5-6928-49DB-9C72-EC236073C28E}" dt="2022-03-29T17:31:39.973" v="512" actId="1076"/>
          <ac:picMkLst>
            <pc:docMk/>
            <pc:sldMk cId="1893763050" sldId="257"/>
            <ac:picMk id="7" creationId="{887DF2AB-9C32-4A62-AD73-5815E0106683}"/>
          </ac:picMkLst>
        </pc:picChg>
      </pc:sldChg>
      <pc:sldChg chg="addSp delSp modSp mod modTransition addAnim delAnim modAnim">
        <pc:chgData name="Mrs Hargreaves" userId="16d29ebe-5fd1-4f7c-a551-c4871f6cfdc9" providerId="ADAL" clId="{0913BBF5-6928-49DB-9C72-EC236073C28E}" dt="2022-03-29T17:16:56.219" v="444"/>
        <pc:sldMkLst>
          <pc:docMk/>
          <pc:sldMk cId="250389523" sldId="258"/>
        </pc:sldMkLst>
        <pc:picChg chg="del">
          <ac:chgData name="Mrs Hargreaves" userId="16d29ebe-5fd1-4f7c-a551-c4871f6cfdc9" providerId="ADAL" clId="{0913BBF5-6928-49DB-9C72-EC236073C28E}" dt="2022-03-29T17:01:59.170" v="378" actId="478"/>
          <ac:picMkLst>
            <pc:docMk/>
            <pc:sldMk cId="250389523" sldId="258"/>
            <ac:picMk id="2" creationId="{30B29946-AA11-4BB9-A22A-D2ED45AD2EF4}"/>
          </ac:picMkLst>
        </pc:picChg>
        <pc:picChg chg="add del mod">
          <ac:chgData name="Mrs Hargreaves" userId="16d29ebe-5fd1-4f7c-a551-c4871f6cfdc9" providerId="ADAL" clId="{0913BBF5-6928-49DB-9C72-EC236073C28E}" dt="2022-03-29T17:02:18.568" v="381"/>
          <ac:picMkLst>
            <pc:docMk/>
            <pc:sldMk cId="250389523" sldId="258"/>
            <ac:picMk id="3" creationId="{4A652356-6005-4B49-875C-32053BED51DF}"/>
          </ac:picMkLst>
        </pc:picChg>
        <pc:picChg chg="mod">
          <ac:chgData name="Mrs Hargreaves" userId="16d29ebe-5fd1-4f7c-a551-c4871f6cfdc9" providerId="ADAL" clId="{0913BBF5-6928-49DB-9C72-EC236073C28E}" dt="2022-03-29T17:02:42.113" v="382" actId="1076"/>
          <ac:picMkLst>
            <pc:docMk/>
            <pc:sldMk cId="250389523" sldId="258"/>
            <ac:picMk id="5" creationId="{79EC43B3-EEC1-4AC3-9089-146DE325E515}"/>
          </ac:picMkLst>
        </pc:picChg>
      </pc:sldChg>
      <pc:sldChg chg="modSp mod modTransition">
        <pc:chgData name="Mrs Hargreaves" userId="16d29ebe-5fd1-4f7c-a551-c4871f6cfdc9" providerId="ADAL" clId="{0913BBF5-6928-49DB-9C72-EC236073C28E}" dt="2022-03-29T17:17:07.246" v="446"/>
        <pc:sldMkLst>
          <pc:docMk/>
          <pc:sldMk cId="651654522" sldId="259"/>
        </pc:sldMkLst>
        <pc:spChg chg="mod">
          <ac:chgData name="Mrs Hargreaves" userId="16d29ebe-5fd1-4f7c-a551-c4871f6cfdc9" providerId="ADAL" clId="{0913BBF5-6928-49DB-9C72-EC236073C28E}" dt="2022-03-29T16:55:25.387" v="371" actId="20577"/>
          <ac:spMkLst>
            <pc:docMk/>
            <pc:sldMk cId="651654522" sldId="259"/>
            <ac:spMk id="3" creationId="{00000000-0000-0000-0000-000000000000}"/>
          </ac:spMkLst>
        </pc:spChg>
      </pc:sldChg>
      <pc:sldChg chg="addSp modSp add mod ord modTransition setBg setClrOvrMap">
        <pc:chgData name="Mrs Hargreaves" userId="16d29ebe-5fd1-4f7c-a551-c4871f6cfdc9" providerId="ADAL" clId="{0913BBF5-6928-49DB-9C72-EC236073C28E}" dt="2022-03-29T17:17:10.768" v="448"/>
        <pc:sldMkLst>
          <pc:docMk/>
          <pc:sldMk cId="0" sldId="265"/>
        </pc:sldMkLst>
        <pc:spChg chg="add">
          <ac:chgData name="Mrs Hargreaves" userId="16d29ebe-5fd1-4f7c-a551-c4871f6cfdc9" providerId="ADAL" clId="{0913BBF5-6928-49DB-9C72-EC236073C28E}" dt="2022-03-29T15:59:04.171" v="23" actId="26606"/>
          <ac:spMkLst>
            <pc:docMk/>
            <pc:sldMk cId="0" sldId="265"/>
            <ac:spMk id="85" creationId="{B4AAD3FD-83A5-4B89-9F8F-01B8870865BE}"/>
          </ac:spMkLst>
        </pc:spChg>
        <pc:spChg chg="add">
          <ac:chgData name="Mrs Hargreaves" userId="16d29ebe-5fd1-4f7c-a551-c4871f6cfdc9" providerId="ADAL" clId="{0913BBF5-6928-49DB-9C72-EC236073C28E}" dt="2022-03-29T15:59:04.171" v="23" actId="26606"/>
          <ac:spMkLst>
            <pc:docMk/>
            <pc:sldMk cId="0" sldId="265"/>
            <ac:spMk id="87" creationId="{61752F1D-FC0F-4103-9584-630E643CCDA6}"/>
          </ac:spMkLst>
        </pc:spChg>
        <pc:spChg chg="add">
          <ac:chgData name="Mrs Hargreaves" userId="16d29ebe-5fd1-4f7c-a551-c4871f6cfdc9" providerId="ADAL" clId="{0913BBF5-6928-49DB-9C72-EC236073C28E}" dt="2022-03-29T15:59:04.171" v="23" actId="26606"/>
          <ac:spMkLst>
            <pc:docMk/>
            <pc:sldMk cId="0" sldId="265"/>
            <ac:spMk id="89" creationId="{70151CB7-E7DE-4917-B831-01DF9CE01306}"/>
          </ac:spMkLst>
        </pc:spChg>
        <pc:spChg chg="add">
          <ac:chgData name="Mrs Hargreaves" userId="16d29ebe-5fd1-4f7c-a551-c4871f6cfdc9" providerId="ADAL" clId="{0913BBF5-6928-49DB-9C72-EC236073C28E}" dt="2022-03-29T15:59:04.171" v="23" actId="26606"/>
          <ac:spMkLst>
            <pc:docMk/>
            <pc:sldMk cId="0" sldId="265"/>
            <ac:spMk id="91" creationId="{A92A1116-1C84-41DF-B803-1F7B0883EC82}"/>
          </ac:spMkLst>
        </pc:spChg>
        <pc:spChg chg="mod">
          <ac:chgData name="Mrs Hargreaves" userId="16d29ebe-5fd1-4f7c-a551-c4871f6cfdc9" providerId="ADAL" clId="{0913BBF5-6928-49DB-9C72-EC236073C28E}" dt="2022-03-29T15:59:04.171" v="23" actId="26606"/>
          <ac:spMkLst>
            <pc:docMk/>
            <pc:sldMk cId="0" sldId="265"/>
            <ac:spMk id="206" creationId="{00000000-0000-0000-0000-000000000000}"/>
          </ac:spMkLst>
        </pc:spChg>
        <pc:spChg chg="mod">
          <ac:chgData name="Mrs Hargreaves" userId="16d29ebe-5fd1-4f7c-a551-c4871f6cfdc9" providerId="ADAL" clId="{0913BBF5-6928-49DB-9C72-EC236073C28E}" dt="2022-03-29T15:59:04.171" v="23" actId="26606"/>
          <ac:spMkLst>
            <pc:docMk/>
            <pc:sldMk cId="0" sldId="265"/>
            <ac:spMk id="208" creationId="{00000000-0000-0000-0000-000000000000}"/>
          </ac:spMkLst>
        </pc:spChg>
        <pc:picChg chg="mod">
          <ac:chgData name="Mrs Hargreaves" userId="16d29ebe-5fd1-4f7c-a551-c4871f6cfdc9" providerId="ADAL" clId="{0913BBF5-6928-49DB-9C72-EC236073C28E}" dt="2022-03-29T17:06:58.053" v="388" actId="1076"/>
          <ac:picMkLst>
            <pc:docMk/>
            <pc:sldMk cId="0" sldId="265"/>
            <ac:picMk id="2" creationId="{6A0922D8-649D-4F9F-AECD-A301D8B43C66}"/>
          </ac:picMkLst>
        </pc:picChg>
        <pc:picChg chg="mod">
          <ac:chgData name="Mrs Hargreaves" userId="16d29ebe-5fd1-4f7c-a551-c4871f6cfdc9" providerId="ADAL" clId="{0913BBF5-6928-49DB-9C72-EC236073C28E}" dt="2022-03-29T15:59:04.171" v="23" actId="26606"/>
          <ac:picMkLst>
            <pc:docMk/>
            <pc:sldMk cId="0" sldId="265"/>
            <ac:picMk id="207" creationId="{00000000-0000-0000-0000-000000000000}"/>
          </ac:picMkLst>
        </pc:picChg>
      </pc:sldChg>
      <pc:sldChg chg="addSp modSp mod ord modTransition">
        <pc:chgData name="Mrs Hargreaves" userId="16d29ebe-5fd1-4f7c-a551-c4871f6cfdc9" providerId="ADAL" clId="{0913BBF5-6928-49DB-9C72-EC236073C28E}" dt="2022-03-29T17:24:57.005" v="504"/>
        <pc:sldMkLst>
          <pc:docMk/>
          <pc:sldMk cId="2292960147" sldId="272"/>
        </pc:sldMkLst>
        <pc:spChg chg="add mod">
          <ac:chgData name="Mrs Hargreaves" userId="16d29ebe-5fd1-4f7c-a551-c4871f6cfdc9" providerId="ADAL" clId="{0913BBF5-6928-49DB-9C72-EC236073C28E}" dt="2022-03-29T17:23:12.659" v="479" actId="688"/>
          <ac:spMkLst>
            <pc:docMk/>
            <pc:sldMk cId="2292960147" sldId="272"/>
            <ac:spMk id="2" creationId="{195A46A5-B71E-46D1-BEE8-B16F7C84BEAE}"/>
          </ac:spMkLst>
        </pc:spChg>
        <pc:spChg chg="mod">
          <ac:chgData name="Mrs Hargreaves" userId="16d29ebe-5fd1-4f7c-a551-c4871f6cfdc9" providerId="ADAL" clId="{0913BBF5-6928-49DB-9C72-EC236073C28E}" dt="2022-03-29T17:23:39.967" v="492" actId="113"/>
          <ac:spMkLst>
            <pc:docMk/>
            <pc:sldMk cId="2292960147" sldId="272"/>
            <ac:spMk id="10" creationId="{00000000-0000-0000-0000-000000000000}"/>
          </ac:spMkLst>
        </pc:spChg>
        <pc:spChg chg="add mod">
          <ac:chgData name="Mrs Hargreaves" userId="16d29ebe-5fd1-4f7c-a551-c4871f6cfdc9" providerId="ADAL" clId="{0913BBF5-6928-49DB-9C72-EC236073C28E}" dt="2022-03-29T17:23:26.415" v="489" actId="1076"/>
          <ac:spMkLst>
            <pc:docMk/>
            <pc:sldMk cId="2292960147" sldId="272"/>
            <ac:spMk id="25" creationId="{5AA5348E-E61F-488E-89E0-FC46B429B352}"/>
          </ac:spMkLst>
        </pc:spChg>
        <pc:spChg chg="mod">
          <ac:chgData name="Mrs Hargreaves" userId="16d29ebe-5fd1-4f7c-a551-c4871f6cfdc9" providerId="ADAL" clId="{0913BBF5-6928-49DB-9C72-EC236073C28E}" dt="2022-03-29T17:24:02.318" v="496" actId="14100"/>
          <ac:spMkLst>
            <pc:docMk/>
            <pc:sldMk cId="2292960147" sldId="272"/>
            <ac:spMk id="29" creationId="{00000000-0000-0000-0000-000000000000}"/>
          </ac:spMkLst>
        </pc:spChg>
        <pc:spChg chg="mod">
          <ac:chgData name="Mrs Hargreaves" userId="16d29ebe-5fd1-4f7c-a551-c4871f6cfdc9" providerId="ADAL" clId="{0913BBF5-6928-49DB-9C72-EC236073C28E}" dt="2022-03-29T17:23:01.776" v="477"/>
          <ac:spMkLst>
            <pc:docMk/>
            <pc:sldMk cId="2292960147" sldId="272"/>
            <ac:spMk id="33" creationId="{982C4E9C-0E36-435C-8623-5D9294C66D06}"/>
          </ac:spMkLst>
        </pc:spChg>
        <pc:spChg chg="mod">
          <ac:chgData name="Mrs Hargreaves" userId="16d29ebe-5fd1-4f7c-a551-c4871f6cfdc9" providerId="ADAL" clId="{0913BBF5-6928-49DB-9C72-EC236073C28E}" dt="2022-03-29T17:23:01.776" v="477"/>
          <ac:spMkLst>
            <pc:docMk/>
            <pc:sldMk cId="2292960147" sldId="272"/>
            <ac:spMk id="34" creationId="{1D5C5ED2-46B4-4062-B590-7FB2A75EA307}"/>
          </ac:spMkLst>
        </pc:spChg>
        <pc:spChg chg="mod">
          <ac:chgData name="Mrs Hargreaves" userId="16d29ebe-5fd1-4f7c-a551-c4871f6cfdc9" providerId="ADAL" clId="{0913BBF5-6928-49DB-9C72-EC236073C28E}" dt="2022-03-29T17:24:27.611" v="500" actId="113"/>
          <ac:spMkLst>
            <pc:docMk/>
            <pc:sldMk cId="2292960147" sldId="272"/>
            <ac:spMk id="41" creationId="{00000000-0000-0000-0000-000000000000}"/>
          </ac:spMkLst>
        </pc:spChg>
        <pc:spChg chg="mod">
          <ac:chgData name="Mrs Hargreaves" userId="16d29ebe-5fd1-4f7c-a551-c4871f6cfdc9" providerId="ADAL" clId="{0913BBF5-6928-49DB-9C72-EC236073C28E}" dt="2022-03-29T17:23:45.120" v="493" actId="14100"/>
          <ac:spMkLst>
            <pc:docMk/>
            <pc:sldMk cId="2292960147" sldId="272"/>
            <ac:spMk id="49" creationId="{00000000-0000-0000-0000-000000000000}"/>
          </ac:spMkLst>
        </pc:spChg>
        <pc:spChg chg="mod">
          <ac:chgData name="Mrs Hargreaves" userId="16d29ebe-5fd1-4f7c-a551-c4871f6cfdc9" providerId="ADAL" clId="{0913BBF5-6928-49DB-9C72-EC236073C28E}" dt="2022-03-29T17:24:32.198" v="501" actId="113"/>
          <ac:spMkLst>
            <pc:docMk/>
            <pc:sldMk cId="2292960147" sldId="272"/>
            <ac:spMk id="50" creationId="{00000000-0000-0000-0000-000000000000}"/>
          </ac:spMkLst>
        </pc:spChg>
        <pc:spChg chg="mod">
          <ac:chgData name="Mrs Hargreaves" userId="16d29ebe-5fd1-4f7c-a551-c4871f6cfdc9" providerId="ADAL" clId="{0913BBF5-6928-49DB-9C72-EC236073C28E}" dt="2022-03-29T17:23:36.057" v="491" actId="113"/>
          <ac:spMkLst>
            <pc:docMk/>
            <pc:sldMk cId="2292960147" sldId="272"/>
            <ac:spMk id="51" creationId="{00000000-0000-0000-0000-000000000000}"/>
          </ac:spMkLst>
        </pc:spChg>
        <pc:grpChg chg="add mod">
          <ac:chgData name="Mrs Hargreaves" userId="16d29ebe-5fd1-4f7c-a551-c4871f6cfdc9" providerId="ADAL" clId="{0913BBF5-6928-49DB-9C72-EC236073C28E}" dt="2022-03-29T17:23:07.705" v="478" actId="1076"/>
          <ac:grpSpMkLst>
            <pc:docMk/>
            <pc:sldMk cId="2292960147" sldId="272"/>
            <ac:grpSpMk id="4" creationId="{8213B655-C2B3-4506-80B3-120A64869601}"/>
          </ac:grpSpMkLst>
        </pc:grpChg>
        <pc:grpChg chg="add mod">
          <ac:chgData name="Mrs Hargreaves" userId="16d29ebe-5fd1-4f7c-a551-c4871f6cfdc9" providerId="ADAL" clId="{0913BBF5-6928-49DB-9C72-EC236073C28E}" dt="2022-03-29T17:23:01.776" v="477"/>
          <ac:grpSpMkLst>
            <pc:docMk/>
            <pc:sldMk cId="2292960147" sldId="272"/>
            <ac:grpSpMk id="32" creationId="{8D3E6C46-3216-4EAE-B895-09ED353FD8F3}"/>
          </ac:grpSpMkLst>
        </pc:grpChg>
        <pc:cxnChg chg="mod">
          <ac:chgData name="Mrs Hargreaves" userId="16d29ebe-5fd1-4f7c-a551-c4871f6cfdc9" providerId="ADAL" clId="{0913BBF5-6928-49DB-9C72-EC236073C28E}" dt="2022-03-29T17:23:54.210" v="495" actId="1076"/>
          <ac:cxnSpMkLst>
            <pc:docMk/>
            <pc:sldMk cId="2292960147" sldId="272"/>
            <ac:cxnSpMk id="30" creationId="{00000000-0000-0000-0000-000000000000}"/>
          </ac:cxnSpMkLst>
        </pc:cxnChg>
        <pc:cxnChg chg="mod">
          <ac:chgData name="Mrs Hargreaves" userId="16d29ebe-5fd1-4f7c-a551-c4871f6cfdc9" providerId="ADAL" clId="{0913BBF5-6928-49DB-9C72-EC236073C28E}" dt="2022-03-29T17:23:50.891" v="494" actId="1076"/>
          <ac:cxnSpMkLst>
            <pc:docMk/>
            <pc:sldMk cId="2292960147" sldId="272"/>
            <ac:cxnSpMk id="46" creationId="{00000000-0000-0000-0000-000000000000}"/>
          </ac:cxnSpMkLst>
        </pc:cxnChg>
      </pc:sldChg>
      <pc:sldChg chg="addSp delSp modSp mod ord modTransition setBg setClrOvrMap">
        <pc:chgData name="Mrs Hargreaves" userId="16d29ebe-5fd1-4f7c-a551-c4871f6cfdc9" providerId="ADAL" clId="{0913BBF5-6928-49DB-9C72-EC236073C28E}" dt="2022-03-29T17:25:44.894" v="509"/>
        <pc:sldMkLst>
          <pc:docMk/>
          <pc:sldMk cId="2557247009" sldId="273"/>
        </pc:sldMkLst>
        <pc:spChg chg="mod">
          <ac:chgData name="Mrs Hargreaves" userId="16d29ebe-5fd1-4f7c-a551-c4871f6cfdc9" providerId="ADAL" clId="{0913BBF5-6928-49DB-9C72-EC236073C28E}" dt="2022-03-29T16:09:17.436" v="92" actId="26606"/>
          <ac:spMkLst>
            <pc:docMk/>
            <pc:sldMk cId="2557247009" sldId="273"/>
            <ac:spMk id="2" creationId="{00000000-0000-0000-0000-000000000000}"/>
          </ac:spMkLst>
        </pc:spChg>
        <pc:spChg chg="mod ord">
          <ac:chgData name="Mrs Hargreaves" userId="16d29ebe-5fd1-4f7c-a551-c4871f6cfdc9" providerId="ADAL" clId="{0913BBF5-6928-49DB-9C72-EC236073C28E}" dt="2022-03-29T16:22:26.456" v="121" actId="14100"/>
          <ac:spMkLst>
            <pc:docMk/>
            <pc:sldMk cId="2557247009" sldId="273"/>
            <ac:spMk id="3" creationId="{00000000-0000-0000-0000-000000000000}"/>
          </ac:spMkLst>
        </pc:spChg>
        <pc:spChg chg="mod">
          <ac:chgData name="Mrs Hargreaves" userId="16d29ebe-5fd1-4f7c-a551-c4871f6cfdc9" providerId="ADAL" clId="{0913BBF5-6928-49DB-9C72-EC236073C28E}" dt="2022-03-29T16:02:03.555" v="41"/>
          <ac:spMkLst>
            <pc:docMk/>
            <pc:sldMk cId="2557247009" sldId="273"/>
            <ac:spMk id="6" creationId="{9D082FBF-F9AF-46B8-B44C-4DE06F10C50A}"/>
          </ac:spMkLst>
        </pc:spChg>
        <pc:spChg chg="mod">
          <ac:chgData name="Mrs Hargreaves" userId="16d29ebe-5fd1-4f7c-a551-c4871f6cfdc9" providerId="ADAL" clId="{0913BBF5-6928-49DB-9C72-EC236073C28E}" dt="2022-03-29T16:02:03.555" v="41"/>
          <ac:spMkLst>
            <pc:docMk/>
            <pc:sldMk cId="2557247009" sldId="273"/>
            <ac:spMk id="8" creationId="{3258C0F0-6DEF-4813-8936-2A212E68E534}"/>
          </ac:spMkLst>
        </pc:spChg>
        <pc:spChg chg="mod">
          <ac:chgData name="Mrs Hargreaves" userId="16d29ebe-5fd1-4f7c-a551-c4871f6cfdc9" providerId="ADAL" clId="{0913BBF5-6928-49DB-9C72-EC236073C28E}" dt="2022-03-29T16:02:03.555" v="41"/>
          <ac:spMkLst>
            <pc:docMk/>
            <pc:sldMk cId="2557247009" sldId="273"/>
            <ac:spMk id="10" creationId="{67DBC54C-E7A5-40A8-A51C-CC5341B80A23}"/>
          </ac:spMkLst>
        </pc:spChg>
        <pc:spChg chg="mod">
          <ac:chgData name="Mrs Hargreaves" userId="16d29ebe-5fd1-4f7c-a551-c4871f6cfdc9" providerId="ADAL" clId="{0913BBF5-6928-49DB-9C72-EC236073C28E}" dt="2022-03-29T16:02:03.555" v="41"/>
          <ac:spMkLst>
            <pc:docMk/>
            <pc:sldMk cId="2557247009" sldId="273"/>
            <ac:spMk id="11" creationId="{C042B3E8-F274-4040-B9D9-F3D97D6275B5}"/>
          </ac:spMkLst>
        </pc:spChg>
        <pc:spChg chg="mod">
          <ac:chgData name="Mrs Hargreaves" userId="16d29ebe-5fd1-4f7c-a551-c4871f6cfdc9" providerId="ADAL" clId="{0913BBF5-6928-49DB-9C72-EC236073C28E}" dt="2022-03-29T16:02:03.555" v="41"/>
          <ac:spMkLst>
            <pc:docMk/>
            <pc:sldMk cId="2557247009" sldId="273"/>
            <ac:spMk id="12" creationId="{C17FE09F-1BEA-46B2-AD91-A485E712223D}"/>
          </ac:spMkLst>
        </pc:spChg>
        <pc:spChg chg="mod">
          <ac:chgData name="Mrs Hargreaves" userId="16d29ebe-5fd1-4f7c-a551-c4871f6cfdc9" providerId="ADAL" clId="{0913BBF5-6928-49DB-9C72-EC236073C28E}" dt="2022-03-29T16:02:03.555" v="41"/>
          <ac:spMkLst>
            <pc:docMk/>
            <pc:sldMk cId="2557247009" sldId="273"/>
            <ac:spMk id="13" creationId="{749A713C-B172-46BE-912C-CB74C5F25441}"/>
          </ac:spMkLst>
        </pc:spChg>
        <pc:spChg chg="mod">
          <ac:chgData name="Mrs Hargreaves" userId="16d29ebe-5fd1-4f7c-a551-c4871f6cfdc9" providerId="ADAL" clId="{0913BBF5-6928-49DB-9C72-EC236073C28E}" dt="2022-03-29T16:02:03.555" v="41"/>
          <ac:spMkLst>
            <pc:docMk/>
            <pc:sldMk cId="2557247009" sldId="273"/>
            <ac:spMk id="14" creationId="{D2DCF21A-C004-44D8-821A-6412EC3A1411}"/>
          </ac:spMkLst>
        </pc:spChg>
        <pc:spChg chg="mod">
          <ac:chgData name="Mrs Hargreaves" userId="16d29ebe-5fd1-4f7c-a551-c4871f6cfdc9" providerId="ADAL" clId="{0913BBF5-6928-49DB-9C72-EC236073C28E}" dt="2022-03-29T16:02:03.555" v="41"/>
          <ac:spMkLst>
            <pc:docMk/>
            <pc:sldMk cId="2557247009" sldId="273"/>
            <ac:spMk id="15" creationId="{D90B8796-4346-43FA-A835-CF742F03326E}"/>
          </ac:spMkLst>
        </pc:spChg>
        <pc:spChg chg="mod">
          <ac:chgData name="Mrs Hargreaves" userId="16d29ebe-5fd1-4f7c-a551-c4871f6cfdc9" providerId="ADAL" clId="{0913BBF5-6928-49DB-9C72-EC236073C28E}" dt="2022-03-29T16:02:03.555" v="41"/>
          <ac:spMkLst>
            <pc:docMk/>
            <pc:sldMk cId="2557247009" sldId="273"/>
            <ac:spMk id="16" creationId="{240BAEE1-60DC-4BF1-84C1-1A097DFA8AF6}"/>
          </ac:spMkLst>
        </pc:spChg>
        <pc:spChg chg="mod">
          <ac:chgData name="Mrs Hargreaves" userId="16d29ebe-5fd1-4f7c-a551-c4871f6cfdc9" providerId="ADAL" clId="{0913BBF5-6928-49DB-9C72-EC236073C28E}" dt="2022-03-29T16:02:03.555" v="41"/>
          <ac:spMkLst>
            <pc:docMk/>
            <pc:sldMk cId="2557247009" sldId="273"/>
            <ac:spMk id="17" creationId="{19161403-A4B8-4E70-80B9-02899350ACBF}"/>
          </ac:spMkLst>
        </pc:spChg>
        <pc:spChg chg="mod">
          <ac:chgData name="Mrs Hargreaves" userId="16d29ebe-5fd1-4f7c-a551-c4871f6cfdc9" providerId="ADAL" clId="{0913BBF5-6928-49DB-9C72-EC236073C28E}" dt="2022-03-29T16:02:03.555" v="41"/>
          <ac:spMkLst>
            <pc:docMk/>
            <pc:sldMk cId="2557247009" sldId="273"/>
            <ac:spMk id="18" creationId="{F00AB989-AB7E-4393-8BAE-AFB1D36ACE66}"/>
          </ac:spMkLst>
        </pc:spChg>
        <pc:spChg chg="mod">
          <ac:chgData name="Mrs Hargreaves" userId="16d29ebe-5fd1-4f7c-a551-c4871f6cfdc9" providerId="ADAL" clId="{0913BBF5-6928-49DB-9C72-EC236073C28E}" dt="2022-03-29T16:02:03.555" v="41"/>
          <ac:spMkLst>
            <pc:docMk/>
            <pc:sldMk cId="2557247009" sldId="273"/>
            <ac:spMk id="19" creationId="{6276ED0A-CDC7-445F-BD03-5C89825176A1}"/>
          </ac:spMkLst>
        </pc:spChg>
        <pc:spChg chg="mod">
          <ac:chgData name="Mrs Hargreaves" userId="16d29ebe-5fd1-4f7c-a551-c4871f6cfdc9" providerId="ADAL" clId="{0913BBF5-6928-49DB-9C72-EC236073C28E}" dt="2022-03-29T16:02:03.555" v="41"/>
          <ac:spMkLst>
            <pc:docMk/>
            <pc:sldMk cId="2557247009" sldId="273"/>
            <ac:spMk id="20" creationId="{D0A83AFF-B45C-4AE1-A00B-1AE4E16C4A65}"/>
          </ac:spMkLst>
        </pc:spChg>
        <pc:spChg chg="mod">
          <ac:chgData name="Mrs Hargreaves" userId="16d29ebe-5fd1-4f7c-a551-c4871f6cfdc9" providerId="ADAL" clId="{0913BBF5-6928-49DB-9C72-EC236073C28E}" dt="2022-03-29T16:02:03.555" v="41"/>
          <ac:spMkLst>
            <pc:docMk/>
            <pc:sldMk cId="2557247009" sldId="273"/>
            <ac:spMk id="21" creationId="{25AFBF23-88C9-465A-BB04-A680F19C8A6D}"/>
          </ac:spMkLst>
        </pc:spChg>
        <pc:spChg chg="add del">
          <ac:chgData name="Mrs Hargreaves" userId="16d29ebe-5fd1-4f7c-a551-c4871f6cfdc9" providerId="ADAL" clId="{0913BBF5-6928-49DB-9C72-EC236073C28E}" dt="2022-03-29T16:09:17.436" v="92" actId="26606"/>
          <ac:spMkLst>
            <pc:docMk/>
            <pc:sldMk cId="2557247009" sldId="273"/>
            <ac:spMk id="26" creationId="{C8A3C342-1D03-412F-8DD3-BF519E8E0AE9}"/>
          </ac:spMkLst>
        </pc:spChg>
        <pc:spChg chg="add del">
          <ac:chgData name="Mrs Hargreaves" userId="16d29ebe-5fd1-4f7c-a551-c4871f6cfdc9" providerId="ADAL" clId="{0913BBF5-6928-49DB-9C72-EC236073C28E}" dt="2022-03-29T16:09:17.436" v="92" actId="26606"/>
          <ac:spMkLst>
            <pc:docMk/>
            <pc:sldMk cId="2557247009" sldId="273"/>
            <ac:spMk id="28" creationId="{81CC9B02-E087-4350-AEBD-2C3CF001AF01}"/>
          </ac:spMkLst>
        </pc:spChg>
        <pc:spChg chg="add del">
          <ac:chgData name="Mrs Hargreaves" userId="16d29ebe-5fd1-4f7c-a551-c4871f6cfdc9" providerId="ADAL" clId="{0913BBF5-6928-49DB-9C72-EC236073C28E}" dt="2022-03-29T16:09:17.436" v="92" actId="26606"/>
          <ac:spMkLst>
            <pc:docMk/>
            <pc:sldMk cId="2557247009" sldId="273"/>
            <ac:spMk id="30" creationId="{AC3BF0FA-36FA-4CE9-840E-F7C3A8F168B5}"/>
          </ac:spMkLst>
        </pc:spChg>
        <pc:spChg chg="add del">
          <ac:chgData name="Mrs Hargreaves" userId="16d29ebe-5fd1-4f7c-a551-c4871f6cfdc9" providerId="ADAL" clId="{0913BBF5-6928-49DB-9C72-EC236073C28E}" dt="2022-03-29T16:09:17.436" v="92" actId="26606"/>
          <ac:spMkLst>
            <pc:docMk/>
            <pc:sldMk cId="2557247009" sldId="273"/>
            <ac:spMk id="32" creationId="{D6F18ACE-6E82-4ADC-8A2F-A1771B309B16}"/>
          </ac:spMkLst>
        </pc:spChg>
        <pc:grpChg chg="add del mod">
          <ac:chgData name="Mrs Hargreaves" userId="16d29ebe-5fd1-4f7c-a551-c4871f6cfdc9" providerId="ADAL" clId="{0913BBF5-6928-49DB-9C72-EC236073C28E}" dt="2022-03-29T16:08:42.115" v="87" actId="478"/>
          <ac:grpSpMkLst>
            <pc:docMk/>
            <pc:sldMk cId="2557247009" sldId="273"/>
            <ac:grpSpMk id="4" creationId="{4FDD1CDA-B0F9-4F36-80C9-80B869EEFE71}"/>
          </ac:grpSpMkLst>
        </pc:grpChg>
        <pc:grpChg chg="mod">
          <ac:chgData name="Mrs Hargreaves" userId="16d29ebe-5fd1-4f7c-a551-c4871f6cfdc9" providerId="ADAL" clId="{0913BBF5-6928-49DB-9C72-EC236073C28E}" dt="2022-03-29T16:02:03.555" v="41"/>
          <ac:grpSpMkLst>
            <pc:docMk/>
            <pc:sldMk cId="2557247009" sldId="273"/>
            <ac:grpSpMk id="5" creationId="{F6CDE72C-EEF5-4C56-A4AA-374A326D0DF8}"/>
          </ac:grpSpMkLst>
        </pc:grpChg>
        <pc:grpChg chg="mod">
          <ac:chgData name="Mrs Hargreaves" userId="16d29ebe-5fd1-4f7c-a551-c4871f6cfdc9" providerId="ADAL" clId="{0913BBF5-6928-49DB-9C72-EC236073C28E}" dt="2022-03-29T16:02:03.555" v="41"/>
          <ac:grpSpMkLst>
            <pc:docMk/>
            <pc:sldMk cId="2557247009" sldId="273"/>
            <ac:grpSpMk id="7" creationId="{D6305340-D92B-4B6C-91FE-717ECA552D3B}"/>
          </ac:grpSpMkLst>
        </pc:grpChg>
        <pc:grpChg chg="mod">
          <ac:chgData name="Mrs Hargreaves" userId="16d29ebe-5fd1-4f7c-a551-c4871f6cfdc9" providerId="ADAL" clId="{0913BBF5-6928-49DB-9C72-EC236073C28E}" dt="2022-03-29T16:02:03.555" v="41"/>
          <ac:grpSpMkLst>
            <pc:docMk/>
            <pc:sldMk cId="2557247009" sldId="273"/>
            <ac:grpSpMk id="9" creationId="{5A75B83E-4BCE-4DDE-B605-4C4227DF4555}"/>
          </ac:grpSpMkLst>
        </pc:grpChg>
        <pc:picChg chg="add mod">
          <ac:chgData name="Mrs Hargreaves" userId="16d29ebe-5fd1-4f7c-a551-c4871f6cfdc9" providerId="ADAL" clId="{0913BBF5-6928-49DB-9C72-EC236073C28E}" dt="2022-03-29T16:09:17.436" v="92" actId="26606"/>
          <ac:picMkLst>
            <pc:docMk/>
            <pc:sldMk cId="2557247009" sldId="273"/>
            <ac:picMk id="27" creationId="{758B3944-7D23-45FB-84CE-E0448EB56FC3}"/>
          </ac:picMkLst>
        </pc:picChg>
      </pc:sldChg>
      <pc:sldChg chg="modSp mod ord modTransition">
        <pc:chgData name="Mrs Hargreaves" userId="16d29ebe-5fd1-4f7c-a551-c4871f6cfdc9" providerId="ADAL" clId="{0913BBF5-6928-49DB-9C72-EC236073C28E}" dt="2022-03-29T18:25:48.780" v="2204"/>
        <pc:sldMkLst>
          <pc:docMk/>
          <pc:sldMk cId="3692807323" sldId="274"/>
        </pc:sldMkLst>
        <pc:spChg chg="mod">
          <ac:chgData name="Mrs Hargreaves" userId="16d29ebe-5fd1-4f7c-a551-c4871f6cfdc9" providerId="ADAL" clId="{0913BBF5-6928-49DB-9C72-EC236073C28E}" dt="2022-03-29T16:09:56.981" v="95" actId="14100"/>
          <ac:spMkLst>
            <pc:docMk/>
            <pc:sldMk cId="3692807323" sldId="274"/>
            <ac:spMk id="5" creationId="{00000000-0000-0000-0000-000000000000}"/>
          </ac:spMkLst>
        </pc:spChg>
        <pc:picChg chg="mod">
          <ac:chgData name="Mrs Hargreaves" userId="16d29ebe-5fd1-4f7c-a551-c4871f6cfdc9" providerId="ADAL" clId="{0913BBF5-6928-49DB-9C72-EC236073C28E}" dt="2022-03-29T16:10:00.872" v="96" actId="1076"/>
          <ac:picMkLst>
            <pc:docMk/>
            <pc:sldMk cId="3692807323" sldId="274"/>
            <ac:picMk id="1026" creationId="{00000000-0000-0000-0000-000000000000}"/>
          </ac:picMkLst>
        </pc:picChg>
      </pc:sldChg>
      <pc:sldChg chg="del">
        <pc:chgData name="Mrs Hargreaves" userId="16d29ebe-5fd1-4f7c-a551-c4871f6cfdc9" providerId="ADAL" clId="{0913BBF5-6928-49DB-9C72-EC236073C28E}" dt="2022-03-29T16:21:06.967" v="107" actId="47"/>
        <pc:sldMkLst>
          <pc:docMk/>
          <pc:sldMk cId="3243921209" sldId="275"/>
        </pc:sldMkLst>
      </pc:sldChg>
      <pc:sldChg chg="modSp mod modTransition">
        <pc:chgData name="Mrs Hargreaves" userId="16d29ebe-5fd1-4f7c-a551-c4871f6cfdc9" providerId="ADAL" clId="{0913BBF5-6928-49DB-9C72-EC236073C28E}" dt="2022-03-29T18:25:59.492" v="2211"/>
        <pc:sldMkLst>
          <pc:docMk/>
          <pc:sldMk cId="861930079" sldId="276"/>
        </pc:sldMkLst>
        <pc:spChg chg="mod">
          <ac:chgData name="Mrs Hargreaves" userId="16d29ebe-5fd1-4f7c-a551-c4871f6cfdc9" providerId="ADAL" clId="{0913BBF5-6928-49DB-9C72-EC236073C28E}" dt="2022-03-29T16:22:54.158" v="123" actId="1076"/>
          <ac:spMkLst>
            <pc:docMk/>
            <pc:sldMk cId="861930079" sldId="276"/>
            <ac:spMk id="2" creationId="{00000000-0000-0000-0000-000000000000}"/>
          </ac:spMkLst>
        </pc:spChg>
        <pc:spChg chg="mod">
          <ac:chgData name="Mrs Hargreaves" userId="16d29ebe-5fd1-4f7c-a551-c4871f6cfdc9" providerId="ADAL" clId="{0913BBF5-6928-49DB-9C72-EC236073C28E}" dt="2022-03-29T16:22:50.192" v="122" actId="1076"/>
          <ac:spMkLst>
            <pc:docMk/>
            <pc:sldMk cId="861930079" sldId="276"/>
            <ac:spMk id="6" creationId="{00000000-0000-0000-0000-000000000000}"/>
          </ac:spMkLst>
        </pc:spChg>
        <pc:spChg chg="mod">
          <ac:chgData name="Mrs Hargreaves" userId="16d29ebe-5fd1-4f7c-a551-c4871f6cfdc9" providerId="ADAL" clId="{0913BBF5-6928-49DB-9C72-EC236073C28E}" dt="2022-03-29T16:21:32.665" v="111" actId="1076"/>
          <ac:spMkLst>
            <pc:docMk/>
            <pc:sldMk cId="861930079" sldId="276"/>
            <ac:spMk id="57" creationId="{00000000-0000-0000-0000-000000000000}"/>
          </ac:spMkLst>
        </pc:spChg>
        <pc:spChg chg="mod">
          <ac:chgData name="Mrs Hargreaves" userId="16d29ebe-5fd1-4f7c-a551-c4871f6cfdc9" providerId="ADAL" clId="{0913BBF5-6928-49DB-9C72-EC236073C28E}" dt="2022-03-29T16:21:37.384" v="112" actId="1076"/>
          <ac:spMkLst>
            <pc:docMk/>
            <pc:sldMk cId="861930079" sldId="276"/>
            <ac:spMk id="59" creationId="{00000000-0000-0000-0000-000000000000}"/>
          </ac:spMkLst>
        </pc:spChg>
        <pc:spChg chg="mod">
          <ac:chgData name="Mrs Hargreaves" userId="16d29ebe-5fd1-4f7c-a551-c4871f6cfdc9" providerId="ADAL" clId="{0913BBF5-6928-49DB-9C72-EC236073C28E}" dt="2022-03-29T16:23:13.167" v="124" actId="207"/>
          <ac:spMkLst>
            <pc:docMk/>
            <pc:sldMk cId="861930079" sldId="276"/>
            <ac:spMk id="60" creationId="{00000000-0000-0000-0000-000000000000}"/>
          </ac:spMkLst>
        </pc:spChg>
        <pc:spChg chg="mod">
          <ac:chgData name="Mrs Hargreaves" userId="16d29ebe-5fd1-4f7c-a551-c4871f6cfdc9" providerId="ADAL" clId="{0913BBF5-6928-49DB-9C72-EC236073C28E}" dt="2022-03-29T16:23:23.537" v="125" actId="207"/>
          <ac:spMkLst>
            <pc:docMk/>
            <pc:sldMk cId="861930079" sldId="276"/>
            <ac:spMk id="61" creationId="{00000000-0000-0000-0000-000000000000}"/>
          </ac:spMkLst>
        </pc:spChg>
      </pc:sldChg>
      <pc:sldChg chg="modSp mod modTransition">
        <pc:chgData name="Mrs Hargreaves" userId="16d29ebe-5fd1-4f7c-a551-c4871f6cfdc9" providerId="ADAL" clId="{0913BBF5-6928-49DB-9C72-EC236073C28E}" dt="2022-03-29T18:25:16.041" v="2188"/>
        <pc:sldMkLst>
          <pc:docMk/>
          <pc:sldMk cId="358668752" sldId="277"/>
        </pc:sldMkLst>
        <pc:spChg chg="mod">
          <ac:chgData name="Mrs Hargreaves" userId="16d29ebe-5fd1-4f7c-a551-c4871f6cfdc9" providerId="ADAL" clId="{0913BBF5-6928-49DB-9C72-EC236073C28E}" dt="2022-03-29T16:23:35.171" v="126" actId="1076"/>
          <ac:spMkLst>
            <pc:docMk/>
            <pc:sldMk cId="358668752" sldId="277"/>
            <ac:spMk id="2" creationId="{00000000-0000-0000-0000-000000000000}"/>
          </ac:spMkLst>
        </pc:spChg>
        <pc:spChg chg="mod">
          <ac:chgData name="Mrs Hargreaves" userId="16d29ebe-5fd1-4f7c-a551-c4871f6cfdc9" providerId="ADAL" clId="{0913BBF5-6928-49DB-9C72-EC236073C28E}" dt="2022-03-29T16:23:56.172" v="131" actId="1076"/>
          <ac:spMkLst>
            <pc:docMk/>
            <pc:sldMk cId="358668752" sldId="277"/>
            <ac:spMk id="6" creationId="{00000000-0000-0000-0000-000000000000}"/>
          </ac:spMkLst>
        </pc:spChg>
        <pc:spChg chg="mod">
          <ac:chgData name="Mrs Hargreaves" userId="16d29ebe-5fd1-4f7c-a551-c4871f6cfdc9" providerId="ADAL" clId="{0913BBF5-6928-49DB-9C72-EC236073C28E}" dt="2022-03-29T16:24:29.023" v="135" actId="208"/>
          <ac:spMkLst>
            <pc:docMk/>
            <pc:sldMk cId="358668752" sldId="277"/>
            <ac:spMk id="20" creationId="{00000000-0000-0000-0000-000000000000}"/>
          </ac:spMkLst>
        </pc:spChg>
        <pc:spChg chg="mod">
          <ac:chgData name="Mrs Hargreaves" userId="16d29ebe-5fd1-4f7c-a551-c4871f6cfdc9" providerId="ADAL" clId="{0913BBF5-6928-49DB-9C72-EC236073C28E}" dt="2022-03-29T16:23:39.387" v="127" actId="14100"/>
          <ac:spMkLst>
            <pc:docMk/>
            <pc:sldMk cId="358668752" sldId="277"/>
            <ac:spMk id="21" creationId="{00000000-0000-0000-0000-000000000000}"/>
          </ac:spMkLst>
        </pc:spChg>
        <pc:spChg chg="mod">
          <ac:chgData name="Mrs Hargreaves" userId="16d29ebe-5fd1-4f7c-a551-c4871f6cfdc9" providerId="ADAL" clId="{0913BBF5-6928-49DB-9C72-EC236073C28E}" dt="2022-03-29T16:24:35.515" v="137" actId="208"/>
          <ac:spMkLst>
            <pc:docMk/>
            <pc:sldMk cId="358668752" sldId="277"/>
            <ac:spMk id="22" creationId="{00000000-0000-0000-0000-000000000000}"/>
          </ac:spMkLst>
        </pc:spChg>
        <pc:spChg chg="mod">
          <ac:chgData name="Mrs Hargreaves" userId="16d29ebe-5fd1-4f7c-a551-c4871f6cfdc9" providerId="ADAL" clId="{0913BBF5-6928-49DB-9C72-EC236073C28E}" dt="2022-03-29T16:23:42.189" v="128" actId="14100"/>
          <ac:spMkLst>
            <pc:docMk/>
            <pc:sldMk cId="358668752" sldId="277"/>
            <ac:spMk id="23" creationId="{00000000-0000-0000-0000-000000000000}"/>
          </ac:spMkLst>
        </pc:spChg>
        <pc:spChg chg="mod">
          <ac:chgData name="Mrs Hargreaves" userId="16d29ebe-5fd1-4f7c-a551-c4871f6cfdc9" providerId="ADAL" clId="{0913BBF5-6928-49DB-9C72-EC236073C28E}" dt="2022-03-29T16:24:44.887" v="139" actId="208"/>
          <ac:spMkLst>
            <pc:docMk/>
            <pc:sldMk cId="358668752" sldId="277"/>
            <ac:spMk id="56" creationId="{00000000-0000-0000-0000-000000000000}"/>
          </ac:spMkLst>
        </pc:spChg>
        <pc:spChg chg="mod">
          <ac:chgData name="Mrs Hargreaves" userId="16d29ebe-5fd1-4f7c-a551-c4871f6cfdc9" providerId="ADAL" clId="{0913BBF5-6928-49DB-9C72-EC236073C28E}" dt="2022-03-29T16:23:46.978" v="129" actId="14100"/>
          <ac:spMkLst>
            <pc:docMk/>
            <pc:sldMk cId="358668752" sldId="277"/>
            <ac:spMk id="57" creationId="{00000000-0000-0000-0000-000000000000}"/>
          </ac:spMkLst>
        </pc:spChg>
        <pc:spChg chg="mod">
          <ac:chgData name="Mrs Hargreaves" userId="16d29ebe-5fd1-4f7c-a551-c4871f6cfdc9" providerId="ADAL" clId="{0913BBF5-6928-49DB-9C72-EC236073C28E}" dt="2022-03-29T16:24:50.066" v="141" actId="208"/>
          <ac:spMkLst>
            <pc:docMk/>
            <pc:sldMk cId="358668752" sldId="277"/>
            <ac:spMk id="58" creationId="{00000000-0000-0000-0000-000000000000}"/>
          </ac:spMkLst>
        </pc:spChg>
        <pc:spChg chg="mod">
          <ac:chgData name="Mrs Hargreaves" userId="16d29ebe-5fd1-4f7c-a551-c4871f6cfdc9" providerId="ADAL" clId="{0913BBF5-6928-49DB-9C72-EC236073C28E}" dt="2022-03-29T16:24:00.687" v="132" actId="14100"/>
          <ac:spMkLst>
            <pc:docMk/>
            <pc:sldMk cId="358668752" sldId="277"/>
            <ac:spMk id="59" creationId="{00000000-0000-0000-0000-000000000000}"/>
          </ac:spMkLst>
        </pc:spChg>
        <pc:spChg chg="mod">
          <ac:chgData name="Mrs Hargreaves" userId="16d29ebe-5fd1-4f7c-a551-c4871f6cfdc9" providerId="ADAL" clId="{0913BBF5-6928-49DB-9C72-EC236073C28E}" dt="2022-03-29T16:24:08.834" v="133" actId="207"/>
          <ac:spMkLst>
            <pc:docMk/>
            <pc:sldMk cId="358668752" sldId="277"/>
            <ac:spMk id="61" creationId="{00000000-0000-0000-0000-000000000000}"/>
          </ac:spMkLst>
        </pc:spChg>
      </pc:sldChg>
      <pc:sldChg chg="modTransition">
        <pc:chgData name="Mrs Hargreaves" userId="16d29ebe-5fd1-4f7c-a551-c4871f6cfdc9" providerId="ADAL" clId="{0913BBF5-6928-49DB-9C72-EC236073C28E}" dt="2022-03-29T18:23:25.090" v="2131"/>
        <pc:sldMkLst>
          <pc:docMk/>
          <pc:sldMk cId="2079852916" sldId="278"/>
        </pc:sldMkLst>
      </pc:sldChg>
      <pc:sldChg chg="modTransition">
        <pc:chgData name="Mrs Hargreaves" userId="16d29ebe-5fd1-4f7c-a551-c4871f6cfdc9" providerId="ADAL" clId="{0913BBF5-6928-49DB-9C72-EC236073C28E}" dt="2022-03-29T18:23:19.485" v="2126"/>
        <pc:sldMkLst>
          <pc:docMk/>
          <pc:sldMk cId="2749166238" sldId="279"/>
        </pc:sldMkLst>
      </pc:sldChg>
      <pc:sldChg chg="addSp modSp mod ord modTransition setBg setClrOvrMap">
        <pc:chgData name="Mrs Hargreaves" userId="16d29ebe-5fd1-4f7c-a551-c4871f6cfdc9" providerId="ADAL" clId="{0913BBF5-6928-49DB-9C72-EC236073C28E}" dt="2022-03-29T17:16:31.064" v="437"/>
        <pc:sldMkLst>
          <pc:docMk/>
          <pc:sldMk cId="2930446536" sldId="281"/>
        </pc:sldMkLst>
        <pc:spChg chg="mod">
          <ac:chgData name="Mrs Hargreaves" userId="16d29ebe-5fd1-4f7c-a551-c4871f6cfdc9" providerId="ADAL" clId="{0913BBF5-6928-49DB-9C72-EC236073C28E}" dt="2022-03-29T16:02:19.718" v="44" actId="26606"/>
          <ac:spMkLst>
            <pc:docMk/>
            <pc:sldMk cId="2930446536" sldId="281"/>
            <ac:spMk id="2" creationId="{00000000-0000-0000-0000-000000000000}"/>
          </ac:spMkLst>
        </pc:spChg>
        <pc:spChg chg="mod">
          <ac:chgData name="Mrs Hargreaves" userId="16d29ebe-5fd1-4f7c-a551-c4871f6cfdc9" providerId="ADAL" clId="{0913BBF5-6928-49DB-9C72-EC236073C28E}" dt="2022-03-29T16:02:19.718" v="44" actId="26606"/>
          <ac:spMkLst>
            <pc:docMk/>
            <pc:sldMk cId="2930446536" sldId="281"/>
            <ac:spMk id="3" creationId="{00000000-0000-0000-0000-000000000000}"/>
          </ac:spMkLst>
        </pc:spChg>
        <pc:spChg chg="mod">
          <ac:chgData name="Mrs Hargreaves" userId="16d29ebe-5fd1-4f7c-a551-c4871f6cfdc9" providerId="ADAL" clId="{0913BBF5-6928-49DB-9C72-EC236073C28E}" dt="2022-03-29T16:02:18.030" v="43"/>
          <ac:spMkLst>
            <pc:docMk/>
            <pc:sldMk cId="2930446536" sldId="281"/>
            <ac:spMk id="6" creationId="{5A3A62E0-D140-4531-9E8C-B44000E8F552}"/>
          </ac:spMkLst>
        </pc:spChg>
        <pc:spChg chg="mod">
          <ac:chgData name="Mrs Hargreaves" userId="16d29ebe-5fd1-4f7c-a551-c4871f6cfdc9" providerId="ADAL" clId="{0913BBF5-6928-49DB-9C72-EC236073C28E}" dt="2022-03-29T16:02:18.030" v="43"/>
          <ac:spMkLst>
            <pc:docMk/>
            <pc:sldMk cId="2930446536" sldId="281"/>
            <ac:spMk id="8" creationId="{98C2FCB0-D14C-4731-AEE7-AF6873D20BA7}"/>
          </ac:spMkLst>
        </pc:spChg>
        <pc:spChg chg="mod">
          <ac:chgData name="Mrs Hargreaves" userId="16d29ebe-5fd1-4f7c-a551-c4871f6cfdc9" providerId="ADAL" clId="{0913BBF5-6928-49DB-9C72-EC236073C28E}" dt="2022-03-29T16:02:18.030" v="43"/>
          <ac:spMkLst>
            <pc:docMk/>
            <pc:sldMk cId="2930446536" sldId="281"/>
            <ac:spMk id="10" creationId="{A6D8427A-5827-4CA9-8816-566862EA7803}"/>
          </ac:spMkLst>
        </pc:spChg>
        <pc:spChg chg="mod">
          <ac:chgData name="Mrs Hargreaves" userId="16d29ebe-5fd1-4f7c-a551-c4871f6cfdc9" providerId="ADAL" clId="{0913BBF5-6928-49DB-9C72-EC236073C28E}" dt="2022-03-29T16:02:18.030" v="43"/>
          <ac:spMkLst>
            <pc:docMk/>
            <pc:sldMk cId="2930446536" sldId="281"/>
            <ac:spMk id="11" creationId="{A3AB0E35-10E8-4C6F-9995-F5BC12C9B603}"/>
          </ac:spMkLst>
        </pc:spChg>
        <pc:spChg chg="mod">
          <ac:chgData name="Mrs Hargreaves" userId="16d29ebe-5fd1-4f7c-a551-c4871f6cfdc9" providerId="ADAL" clId="{0913BBF5-6928-49DB-9C72-EC236073C28E}" dt="2022-03-29T16:02:18.030" v="43"/>
          <ac:spMkLst>
            <pc:docMk/>
            <pc:sldMk cId="2930446536" sldId="281"/>
            <ac:spMk id="12" creationId="{6A1559C8-EA7F-4A9D-BD04-82AE7D24F8AB}"/>
          </ac:spMkLst>
        </pc:spChg>
        <pc:spChg chg="mod">
          <ac:chgData name="Mrs Hargreaves" userId="16d29ebe-5fd1-4f7c-a551-c4871f6cfdc9" providerId="ADAL" clId="{0913BBF5-6928-49DB-9C72-EC236073C28E}" dt="2022-03-29T16:02:18.030" v="43"/>
          <ac:spMkLst>
            <pc:docMk/>
            <pc:sldMk cId="2930446536" sldId="281"/>
            <ac:spMk id="13" creationId="{460A439B-82B2-41F6-A0A7-DAD82451B0E4}"/>
          </ac:spMkLst>
        </pc:spChg>
        <pc:spChg chg="mod">
          <ac:chgData name="Mrs Hargreaves" userId="16d29ebe-5fd1-4f7c-a551-c4871f6cfdc9" providerId="ADAL" clId="{0913BBF5-6928-49DB-9C72-EC236073C28E}" dt="2022-03-29T16:02:18.030" v="43"/>
          <ac:spMkLst>
            <pc:docMk/>
            <pc:sldMk cId="2930446536" sldId="281"/>
            <ac:spMk id="14" creationId="{8666F0BB-9F12-4D7A-B8AA-7599B4DC3D75}"/>
          </ac:spMkLst>
        </pc:spChg>
        <pc:spChg chg="mod">
          <ac:chgData name="Mrs Hargreaves" userId="16d29ebe-5fd1-4f7c-a551-c4871f6cfdc9" providerId="ADAL" clId="{0913BBF5-6928-49DB-9C72-EC236073C28E}" dt="2022-03-29T16:02:18.030" v="43"/>
          <ac:spMkLst>
            <pc:docMk/>
            <pc:sldMk cId="2930446536" sldId="281"/>
            <ac:spMk id="15" creationId="{2985C13B-04D5-4AE6-A827-033940CFCD31}"/>
          </ac:spMkLst>
        </pc:spChg>
        <pc:spChg chg="mod">
          <ac:chgData name="Mrs Hargreaves" userId="16d29ebe-5fd1-4f7c-a551-c4871f6cfdc9" providerId="ADAL" clId="{0913BBF5-6928-49DB-9C72-EC236073C28E}" dt="2022-03-29T16:02:18.030" v="43"/>
          <ac:spMkLst>
            <pc:docMk/>
            <pc:sldMk cId="2930446536" sldId="281"/>
            <ac:spMk id="16" creationId="{8BAD121F-5DE2-4E5C-820C-3E7B67B6D2E0}"/>
          </ac:spMkLst>
        </pc:spChg>
        <pc:spChg chg="mod">
          <ac:chgData name="Mrs Hargreaves" userId="16d29ebe-5fd1-4f7c-a551-c4871f6cfdc9" providerId="ADAL" clId="{0913BBF5-6928-49DB-9C72-EC236073C28E}" dt="2022-03-29T16:02:18.030" v="43"/>
          <ac:spMkLst>
            <pc:docMk/>
            <pc:sldMk cId="2930446536" sldId="281"/>
            <ac:spMk id="17" creationId="{97D471EC-703E-4BEB-82EB-326578B97A92}"/>
          </ac:spMkLst>
        </pc:spChg>
        <pc:spChg chg="mod">
          <ac:chgData name="Mrs Hargreaves" userId="16d29ebe-5fd1-4f7c-a551-c4871f6cfdc9" providerId="ADAL" clId="{0913BBF5-6928-49DB-9C72-EC236073C28E}" dt="2022-03-29T16:02:18.030" v="43"/>
          <ac:spMkLst>
            <pc:docMk/>
            <pc:sldMk cId="2930446536" sldId="281"/>
            <ac:spMk id="18" creationId="{89BEDE7B-C213-4F44-8B42-918DCED8CD63}"/>
          </ac:spMkLst>
        </pc:spChg>
        <pc:spChg chg="mod">
          <ac:chgData name="Mrs Hargreaves" userId="16d29ebe-5fd1-4f7c-a551-c4871f6cfdc9" providerId="ADAL" clId="{0913BBF5-6928-49DB-9C72-EC236073C28E}" dt="2022-03-29T16:02:18.030" v="43"/>
          <ac:spMkLst>
            <pc:docMk/>
            <pc:sldMk cId="2930446536" sldId="281"/>
            <ac:spMk id="19" creationId="{DBF5AC69-4FC8-425D-9EEE-9A6F280E57F4}"/>
          </ac:spMkLst>
        </pc:spChg>
        <pc:spChg chg="mod">
          <ac:chgData name="Mrs Hargreaves" userId="16d29ebe-5fd1-4f7c-a551-c4871f6cfdc9" providerId="ADAL" clId="{0913BBF5-6928-49DB-9C72-EC236073C28E}" dt="2022-03-29T16:02:18.030" v="43"/>
          <ac:spMkLst>
            <pc:docMk/>
            <pc:sldMk cId="2930446536" sldId="281"/>
            <ac:spMk id="20" creationId="{33650ED9-BD94-4B8F-8FDD-24B4164D9328}"/>
          </ac:spMkLst>
        </pc:spChg>
        <pc:spChg chg="mod">
          <ac:chgData name="Mrs Hargreaves" userId="16d29ebe-5fd1-4f7c-a551-c4871f6cfdc9" providerId="ADAL" clId="{0913BBF5-6928-49DB-9C72-EC236073C28E}" dt="2022-03-29T16:02:18.030" v="43"/>
          <ac:spMkLst>
            <pc:docMk/>
            <pc:sldMk cId="2930446536" sldId="281"/>
            <ac:spMk id="21" creationId="{C374D018-CB02-4239-B3AC-01D7724A1F90}"/>
          </ac:spMkLst>
        </pc:spChg>
        <pc:spChg chg="add">
          <ac:chgData name="Mrs Hargreaves" userId="16d29ebe-5fd1-4f7c-a551-c4871f6cfdc9" providerId="ADAL" clId="{0913BBF5-6928-49DB-9C72-EC236073C28E}" dt="2022-03-29T16:02:19.718" v="44" actId="26606"/>
          <ac:spMkLst>
            <pc:docMk/>
            <pc:sldMk cId="2930446536" sldId="281"/>
            <ac:spMk id="26" creationId="{C8A3C342-1D03-412F-8DD3-BF519E8E0AE9}"/>
          </ac:spMkLst>
        </pc:spChg>
        <pc:spChg chg="add">
          <ac:chgData name="Mrs Hargreaves" userId="16d29ebe-5fd1-4f7c-a551-c4871f6cfdc9" providerId="ADAL" clId="{0913BBF5-6928-49DB-9C72-EC236073C28E}" dt="2022-03-29T16:02:19.718" v="44" actId="26606"/>
          <ac:spMkLst>
            <pc:docMk/>
            <pc:sldMk cId="2930446536" sldId="281"/>
            <ac:spMk id="28" creationId="{81CC9B02-E087-4350-AEBD-2C3CF001AF01}"/>
          </ac:spMkLst>
        </pc:spChg>
        <pc:spChg chg="add">
          <ac:chgData name="Mrs Hargreaves" userId="16d29ebe-5fd1-4f7c-a551-c4871f6cfdc9" providerId="ADAL" clId="{0913BBF5-6928-49DB-9C72-EC236073C28E}" dt="2022-03-29T16:02:19.718" v="44" actId="26606"/>
          <ac:spMkLst>
            <pc:docMk/>
            <pc:sldMk cId="2930446536" sldId="281"/>
            <ac:spMk id="30" creationId="{AC3BF0FA-36FA-4CE9-840E-F7C3A8F168B5}"/>
          </ac:spMkLst>
        </pc:spChg>
        <pc:spChg chg="add">
          <ac:chgData name="Mrs Hargreaves" userId="16d29ebe-5fd1-4f7c-a551-c4871f6cfdc9" providerId="ADAL" clId="{0913BBF5-6928-49DB-9C72-EC236073C28E}" dt="2022-03-29T16:02:19.718" v="44" actId="26606"/>
          <ac:spMkLst>
            <pc:docMk/>
            <pc:sldMk cId="2930446536" sldId="281"/>
            <ac:spMk id="32" creationId="{D6F18ACE-6E82-4ADC-8A2F-A1771B309B16}"/>
          </ac:spMkLst>
        </pc:spChg>
        <pc:grpChg chg="add mod">
          <ac:chgData name="Mrs Hargreaves" userId="16d29ebe-5fd1-4f7c-a551-c4871f6cfdc9" providerId="ADAL" clId="{0913BBF5-6928-49DB-9C72-EC236073C28E}" dt="2022-03-29T16:02:19.718" v="44" actId="26606"/>
          <ac:grpSpMkLst>
            <pc:docMk/>
            <pc:sldMk cId="2930446536" sldId="281"/>
            <ac:grpSpMk id="4" creationId="{3D32D21D-15B7-41E2-9D3C-6F28B4DF33C8}"/>
          </ac:grpSpMkLst>
        </pc:grpChg>
        <pc:grpChg chg="mod">
          <ac:chgData name="Mrs Hargreaves" userId="16d29ebe-5fd1-4f7c-a551-c4871f6cfdc9" providerId="ADAL" clId="{0913BBF5-6928-49DB-9C72-EC236073C28E}" dt="2022-03-29T16:02:18.030" v="43"/>
          <ac:grpSpMkLst>
            <pc:docMk/>
            <pc:sldMk cId="2930446536" sldId="281"/>
            <ac:grpSpMk id="5" creationId="{C561E98A-59F7-44D7-B4AA-EDCEF54983E8}"/>
          </ac:grpSpMkLst>
        </pc:grpChg>
        <pc:grpChg chg="mod">
          <ac:chgData name="Mrs Hargreaves" userId="16d29ebe-5fd1-4f7c-a551-c4871f6cfdc9" providerId="ADAL" clId="{0913BBF5-6928-49DB-9C72-EC236073C28E}" dt="2022-03-29T16:02:18.030" v="43"/>
          <ac:grpSpMkLst>
            <pc:docMk/>
            <pc:sldMk cId="2930446536" sldId="281"/>
            <ac:grpSpMk id="7" creationId="{F7AC9CE6-DC89-474B-8AF7-FA39D69A1BFD}"/>
          </ac:grpSpMkLst>
        </pc:grpChg>
        <pc:grpChg chg="mod">
          <ac:chgData name="Mrs Hargreaves" userId="16d29ebe-5fd1-4f7c-a551-c4871f6cfdc9" providerId="ADAL" clId="{0913BBF5-6928-49DB-9C72-EC236073C28E}" dt="2022-03-29T16:02:18.030" v="43"/>
          <ac:grpSpMkLst>
            <pc:docMk/>
            <pc:sldMk cId="2930446536" sldId="281"/>
            <ac:grpSpMk id="9" creationId="{C5C23F82-4B2A-4DAD-AA02-D189D5BF7AB6}"/>
          </ac:grpSpMkLst>
        </pc:grpChg>
      </pc:sldChg>
      <pc:sldChg chg="addSp delSp modSp mod ord modTransition setBg setClrOvrMap">
        <pc:chgData name="Mrs Hargreaves" userId="16d29ebe-5fd1-4f7c-a551-c4871f6cfdc9" providerId="ADAL" clId="{0913BBF5-6928-49DB-9C72-EC236073C28E}" dt="2022-03-29T17:17:30.746" v="452"/>
        <pc:sldMkLst>
          <pc:docMk/>
          <pc:sldMk cId="3013919021" sldId="282"/>
        </pc:sldMkLst>
        <pc:spChg chg="mod">
          <ac:chgData name="Mrs Hargreaves" userId="16d29ebe-5fd1-4f7c-a551-c4871f6cfdc9" providerId="ADAL" clId="{0913BBF5-6928-49DB-9C72-EC236073C28E}" dt="2022-03-29T16:01:32.564" v="40" actId="26606"/>
          <ac:spMkLst>
            <pc:docMk/>
            <pc:sldMk cId="3013919021" sldId="282"/>
            <ac:spMk id="2" creationId="{00000000-0000-0000-0000-000000000000}"/>
          </ac:spMkLst>
        </pc:spChg>
        <pc:spChg chg="mod">
          <ac:chgData name="Mrs Hargreaves" userId="16d29ebe-5fd1-4f7c-a551-c4871f6cfdc9" providerId="ADAL" clId="{0913BBF5-6928-49DB-9C72-EC236073C28E}" dt="2022-03-29T16:06:37.417" v="77" actId="113"/>
          <ac:spMkLst>
            <pc:docMk/>
            <pc:sldMk cId="3013919021" sldId="282"/>
            <ac:spMk id="3" creationId="{00000000-0000-0000-0000-000000000000}"/>
          </ac:spMkLst>
        </pc:spChg>
        <pc:spChg chg="mod">
          <ac:chgData name="Mrs Hargreaves" userId="16d29ebe-5fd1-4f7c-a551-c4871f6cfdc9" providerId="ADAL" clId="{0913BBF5-6928-49DB-9C72-EC236073C28E}" dt="2022-03-29T16:01:15.065" v="35" actId="1076"/>
          <ac:spMkLst>
            <pc:docMk/>
            <pc:sldMk cId="3013919021" sldId="282"/>
            <ac:spMk id="7" creationId="{E0DF1944-4E70-41EC-A572-4E10B9529B6D}"/>
          </ac:spMkLst>
        </pc:spChg>
        <pc:spChg chg="mod">
          <ac:chgData name="Mrs Hargreaves" userId="16d29ebe-5fd1-4f7c-a551-c4871f6cfdc9" providerId="ADAL" clId="{0913BBF5-6928-49DB-9C72-EC236073C28E}" dt="2022-03-29T16:01:15.065" v="35" actId="1076"/>
          <ac:spMkLst>
            <pc:docMk/>
            <pc:sldMk cId="3013919021" sldId="282"/>
            <ac:spMk id="8" creationId="{7BF8C298-01C5-4E8B-91A3-2CE5512F5050}"/>
          </ac:spMkLst>
        </pc:spChg>
        <pc:spChg chg="mod">
          <ac:chgData name="Mrs Hargreaves" userId="16d29ebe-5fd1-4f7c-a551-c4871f6cfdc9" providerId="ADAL" clId="{0913BBF5-6928-49DB-9C72-EC236073C28E}" dt="2022-03-29T16:01:15.065" v="35" actId="1076"/>
          <ac:spMkLst>
            <pc:docMk/>
            <pc:sldMk cId="3013919021" sldId="282"/>
            <ac:spMk id="9" creationId="{0990E4B4-98B0-46EA-980D-260ACCAD8EED}"/>
          </ac:spMkLst>
        </pc:spChg>
        <pc:spChg chg="mod">
          <ac:chgData name="Mrs Hargreaves" userId="16d29ebe-5fd1-4f7c-a551-c4871f6cfdc9" providerId="ADAL" clId="{0913BBF5-6928-49DB-9C72-EC236073C28E}" dt="2022-03-29T16:01:15.065" v="35" actId="1076"/>
          <ac:spMkLst>
            <pc:docMk/>
            <pc:sldMk cId="3013919021" sldId="282"/>
            <ac:spMk id="10" creationId="{99731132-4737-49BE-90BD-6084A975C213}"/>
          </ac:spMkLst>
        </pc:spChg>
        <pc:spChg chg="mod">
          <ac:chgData name="Mrs Hargreaves" userId="16d29ebe-5fd1-4f7c-a551-c4871f6cfdc9" providerId="ADAL" clId="{0913BBF5-6928-49DB-9C72-EC236073C28E}" dt="2022-03-29T16:01:15.065" v="35" actId="1076"/>
          <ac:spMkLst>
            <pc:docMk/>
            <pc:sldMk cId="3013919021" sldId="282"/>
            <ac:spMk id="11" creationId="{1BF0C917-D0B5-4B38-A08A-14992E8B9565}"/>
          </ac:spMkLst>
        </pc:spChg>
        <pc:spChg chg="mod">
          <ac:chgData name="Mrs Hargreaves" userId="16d29ebe-5fd1-4f7c-a551-c4871f6cfdc9" providerId="ADAL" clId="{0913BBF5-6928-49DB-9C72-EC236073C28E}" dt="2022-03-29T16:01:15.065" v="35" actId="1076"/>
          <ac:spMkLst>
            <pc:docMk/>
            <pc:sldMk cId="3013919021" sldId="282"/>
            <ac:spMk id="12" creationId="{2E06F058-F89B-45A4-B6D0-7635294675CC}"/>
          </ac:spMkLst>
        </pc:spChg>
        <pc:spChg chg="mod">
          <ac:chgData name="Mrs Hargreaves" userId="16d29ebe-5fd1-4f7c-a551-c4871f6cfdc9" providerId="ADAL" clId="{0913BBF5-6928-49DB-9C72-EC236073C28E}" dt="2022-03-29T16:01:15.065" v="35" actId="1076"/>
          <ac:spMkLst>
            <pc:docMk/>
            <pc:sldMk cId="3013919021" sldId="282"/>
            <ac:spMk id="14" creationId="{5ED15663-8485-405A-9BED-956B14B91CEB}"/>
          </ac:spMkLst>
        </pc:spChg>
        <pc:spChg chg="mod">
          <ac:chgData name="Mrs Hargreaves" userId="16d29ebe-5fd1-4f7c-a551-c4871f6cfdc9" providerId="ADAL" clId="{0913BBF5-6928-49DB-9C72-EC236073C28E}" dt="2022-03-29T16:01:15.065" v="35" actId="1076"/>
          <ac:spMkLst>
            <pc:docMk/>
            <pc:sldMk cId="3013919021" sldId="282"/>
            <ac:spMk id="15" creationId="{E89059DF-BCA5-4458-B229-D1FD35A81635}"/>
          </ac:spMkLst>
        </pc:spChg>
        <pc:spChg chg="mod">
          <ac:chgData name="Mrs Hargreaves" userId="16d29ebe-5fd1-4f7c-a551-c4871f6cfdc9" providerId="ADAL" clId="{0913BBF5-6928-49DB-9C72-EC236073C28E}" dt="2022-03-29T16:01:15.065" v="35" actId="1076"/>
          <ac:spMkLst>
            <pc:docMk/>
            <pc:sldMk cId="3013919021" sldId="282"/>
            <ac:spMk id="16" creationId="{68985D55-1B3F-4F4E-A1CA-4683DAAC13DB}"/>
          </ac:spMkLst>
        </pc:spChg>
        <pc:spChg chg="mod">
          <ac:chgData name="Mrs Hargreaves" userId="16d29ebe-5fd1-4f7c-a551-c4871f6cfdc9" providerId="ADAL" clId="{0913BBF5-6928-49DB-9C72-EC236073C28E}" dt="2022-03-29T16:01:15.065" v="35" actId="1076"/>
          <ac:spMkLst>
            <pc:docMk/>
            <pc:sldMk cId="3013919021" sldId="282"/>
            <ac:spMk id="17" creationId="{720A5C5C-8316-4747-BE9E-07CE78A2065D}"/>
          </ac:spMkLst>
        </pc:spChg>
        <pc:spChg chg="add del">
          <ac:chgData name="Mrs Hargreaves" userId="16d29ebe-5fd1-4f7c-a551-c4871f6cfdc9" providerId="ADAL" clId="{0913BBF5-6928-49DB-9C72-EC236073C28E}" dt="2022-03-29T16:01:27.228" v="37" actId="26606"/>
          <ac:spMkLst>
            <pc:docMk/>
            <pc:sldMk cId="3013919021" sldId="282"/>
            <ac:spMk id="22" creationId="{C8A3C342-1D03-412F-8DD3-BF519E8E0AE9}"/>
          </ac:spMkLst>
        </pc:spChg>
        <pc:spChg chg="add del">
          <ac:chgData name="Mrs Hargreaves" userId="16d29ebe-5fd1-4f7c-a551-c4871f6cfdc9" providerId="ADAL" clId="{0913BBF5-6928-49DB-9C72-EC236073C28E}" dt="2022-03-29T16:01:27.228" v="37" actId="26606"/>
          <ac:spMkLst>
            <pc:docMk/>
            <pc:sldMk cId="3013919021" sldId="282"/>
            <ac:spMk id="24" creationId="{81CC9B02-E087-4350-AEBD-2C3CF001AF01}"/>
          </ac:spMkLst>
        </pc:spChg>
        <pc:spChg chg="add del">
          <ac:chgData name="Mrs Hargreaves" userId="16d29ebe-5fd1-4f7c-a551-c4871f6cfdc9" providerId="ADAL" clId="{0913BBF5-6928-49DB-9C72-EC236073C28E}" dt="2022-03-29T16:01:27.228" v="37" actId="26606"/>
          <ac:spMkLst>
            <pc:docMk/>
            <pc:sldMk cId="3013919021" sldId="282"/>
            <ac:spMk id="26" creationId="{AC3BF0FA-36FA-4CE9-840E-F7C3A8F168B5}"/>
          </ac:spMkLst>
        </pc:spChg>
        <pc:spChg chg="add del">
          <ac:chgData name="Mrs Hargreaves" userId="16d29ebe-5fd1-4f7c-a551-c4871f6cfdc9" providerId="ADAL" clId="{0913BBF5-6928-49DB-9C72-EC236073C28E}" dt="2022-03-29T16:01:27.228" v="37" actId="26606"/>
          <ac:spMkLst>
            <pc:docMk/>
            <pc:sldMk cId="3013919021" sldId="282"/>
            <ac:spMk id="28" creationId="{D6F18ACE-6E82-4ADC-8A2F-A1771B309B16}"/>
          </ac:spMkLst>
        </pc:spChg>
        <pc:spChg chg="add del">
          <ac:chgData name="Mrs Hargreaves" userId="16d29ebe-5fd1-4f7c-a551-c4871f6cfdc9" providerId="ADAL" clId="{0913BBF5-6928-49DB-9C72-EC236073C28E}" dt="2022-03-29T16:01:32.548" v="39" actId="26606"/>
          <ac:spMkLst>
            <pc:docMk/>
            <pc:sldMk cId="3013919021" sldId="282"/>
            <ac:spMk id="30" creationId="{EE4E366E-272A-409E-840F-9A6A64A9E3FF}"/>
          </ac:spMkLst>
        </pc:spChg>
        <pc:spChg chg="add del">
          <ac:chgData name="Mrs Hargreaves" userId="16d29ebe-5fd1-4f7c-a551-c4871f6cfdc9" providerId="ADAL" clId="{0913BBF5-6928-49DB-9C72-EC236073C28E}" dt="2022-03-29T16:01:32.548" v="39" actId="26606"/>
          <ac:spMkLst>
            <pc:docMk/>
            <pc:sldMk cId="3013919021" sldId="282"/>
            <ac:spMk id="31" creationId="{A721560C-E4AB-4287-A29C-3F6916794CB9}"/>
          </ac:spMkLst>
        </pc:spChg>
        <pc:spChg chg="add del">
          <ac:chgData name="Mrs Hargreaves" userId="16d29ebe-5fd1-4f7c-a551-c4871f6cfdc9" providerId="ADAL" clId="{0913BBF5-6928-49DB-9C72-EC236073C28E}" dt="2022-03-29T16:01:32.548" v="39" actId="26606"/>
          <ac:spMkLst>
            <pc:docMk/>
            <pc:sldMk cId="3013919021" sldId="282"/>
            <ac:spMk id="32" creationId="{DF6CFF07-D953-4F9C-9A0E-E0A6AACB6158}"/>
          </ac:spMkLst>
        </pc:spChg>
        <pc:spChg chg="add del">
          <ac:chgData name="Mrs Hargreaves" userId="16d29ebe-5fd1-4f7c-a551-c4871f6cfdc9" providerId="ADAL" clId="{0913BBF5-6928-49DB-9C72-EC236073C28E}" dt="2022-03-29T16:01:32.548" v="39" actId="26606"/>
          <ac:spMkLst>
            <pc:docMk/>
            <pc:sldMk cId="3013919021" sldId="282"/>
            <ac:spMk id="33" creationId="{DAA4FEEE-0B5F-41BF-825D-60F9FB089568}"/>
          </ac:spMkLst>
        </pc:spChg>
        <pc:spChg chg="add">
          <ac:chgData name="Mrs Hargreaves" userId="16d29ebe-5fd1-4f7c-a551-c4871f6cfdc9" providerId="ADAL" clId="{0913BBF5-6928-49DB-9C72-EC236073C28E}" dt="2022-03-29T16:01:32.564" v="40" actId="26606"/>
          <ac:spMkLst>
            <pc:docMk/>
            <pc:sldMk cId="3013919021" sldId="282"/>
            <ac:spMk id="35" creationId="{C8A3C342-1D03-412F-8DD3-BF519E8E0AE9}"/>
          </ac:spMkLst>
        </pc:spChg>
        <pc:spChg chg="add">
          <ac:chgData name="Mrs Hargreaves" userId="16d29ebe-5fd1-4f7c-a551-c4871f6cfdc9" providerId="ADAL" clId="{0913BBF5-6928-49DB-9C72-EC236073C28E}" dt="2022-03-29T16:01:32.564" v="40" actId="26606"/>
          <ac:spMkLst>
            <pc:docMk/>
            <pc:sldMk cId="3013919021" sldId="282"/>
            <ac:spMk id="36" creationId="{81CC9B02-E087-4350-AEBD-2C3CF001AF01}"/>
          </ac:spMkLst>
        </pc:spChg>
        <pc:spChg chg="add">
          <ac:chgData name="Mrs Hargreaves" userId="16d29ebe-5fd1-4f7c-a551-c4871f6cfdc9" providerId="ADAL" clId="{0913BBF5-6928-49DB-9C72-EC236073C28E}" dt="2022-03-29T16:01:32.564" v="40" actId="26606"/>
          <ac:spMkLst>
            <pc:docMk/>
            <pc:sldMk cId="3013919021" sldId="282"/>
            <ac:spMk id="37" creationId="{AC3BF0FA-36FA-4CE9-840E-F7C3A8F168B5}"/>
          </ac:spMkLst>
        </pc:spChg>
        <pc:spChg chg="add">
          <ac:chgData name="Mrs Hargreaves" userId="16d29ebe-5fd1-4f7c-a551-c4871f6cfdc9" providerId="ADAL" clId="{0913BBF5-6928-49DB-9C72-EC236073C28E}" dt="2022-03-29T16:01:32.564" v="40" actId="26606"/>
          <ac:spMkLst>
            <pc:docMk/>
            <pc:sldMk cId="3013919021" sldId="282"/>
            <ac:spMk id="38" creationId="{D6F18ACE-6E82-4ADC-8A2F-A1771B309B16}"/>
          </ac:spMkLst>
        </pc:spChg>
        <pc:grpChg chg="add mod">
          <ac:chgData name="Mrs Hargreaves" userId="16d29ebe-5fd1-4f7c-a551-c4871f6cfdc9" providerId="ADAL" clId="{0913BBF5-6928-49DB-9C72-EC236073C28E}" dt="2022-03-29T16:01:32.564" v="40" actId="26606"/>
          <ac:grpSpMkLst>
            <pc:docMk/>
            <pc:sldMk cId="3013919021" sldId="282"/>
            <ac:grpSpMk id="4" creationId="{B7B93ED7-771C-4301-B6BD-85B084C905E9}"/>
          </ac:grpSpMkLst>
        </pc:grpChg>
        <pc:grpChg chg="mod">
          <ac:chgData name="Mrs Hargreaves" userId="16d29ebe-5fd1-4f7c-a551-c4871f6cfdc9" providerId="ADAL" clId="{0913BBF5-6928-49DB-9C72-EC236073C28E}" dt="2022-03-29T16:01:15.065" v="35" actId="1076"/>
          <ac:grpSpMkLst>
            <pc:docMk/>
            <pc:sldMk cId="3013919021" sldId="282"/>
            <ac:grpSpMk id="5" creationId="{90630D3E-94F4-4450-B289-EC82E334949C}"/>
          </ac:grpSpMkLst>
        </pc:grpChg>
        <pc:grpChg chg="mod">
          <ac:chgData name="Mrs Hargreaves" userId="16d29ebe-5fd1-4f7c-a551-c4871f6cfdc9" providerId="ADAL" clId="{0913BBF5-6928-49DB-9C72-EC236073C28E}" dt="2022-03-29T16:01:15.065" v="35" actId="1076"/>
          <ac:grpSpMkLst>
            <pc:docMk/>
            <pc:sldMk cId="3013919021" sldId="282"/>
            <ac:grpSpMk id="6" creationId="{7FDB37ED-111C-4850-9E3D-481ACCAA1CEC}"/>
          </ac:grpSpMkLst>
        </pc:grpChg>
        <pc:grpChg chg="mod">
          <ac:chgData name="Mrs Hargreaves" userId="16d29ebe-5fd1-4f7c-a551-c4871f6cfdc9" providerId="ADAL" clId="{0913BBF5-6928-49DB-9C72-EC236073C28E}" dt="2022-03-29T16:01:15.065" v="35" actId="1076"/>
          <ac:grpSpMkLst>
            <pc:docMk/>
            <pc:sldMk cId="3013919021" sldId="282"/>
            <ac:grpSpMk id="13" creationId="{B9486B24-24BC-4AB9-A8D7-0A4D3DA552D7}"/>
          </ac:grpSpMkLst>
        </pc:grpChg>
      </pc:sldChg>
      <pc:sldChg chg="del">
        <pc:chgData name="Mrs Hargreaves" userId="16d29ebe-5fd1-4f7c-a551-c4871f6cfdc9" providerId="ADAL" clId="{0913BBF5-6928-49DB-9C72-EC236073C28E}" dt="2022-03-29T16:21:43.502" v="113" actId="47"/>
        <pc:sldMkLst>
          <pc:docMk/>
          <pc:sldMk cId="3032093026" sldId="286"/>
        </pc:sldMkLst>
      </pc:sldChg>
      <pc:sldChg chg="modTransition">
        <pc:chgData name="Mrs Hargreaves" userId="16d29ebe-5fd1-4f7c-a551-c4871f6cfdc9" providerId="ADAL" clId="{0913BBF5-6928-49DB-9C72-EC236073C28E}" dt="2022-03-29T18:26:35.619" v="2252"/>
        <pc:sldMkLst>
          <pc:docMk/>
          <pc:sldMk cId="3211297708" sldId="287"/>
        </pc:sldMkLst>
      </pc:sldChg>
      <pc:sldChg chg="addSp delSp modSp mod modTransition delAnim modAnim">
        <pc:chgData name="Mrs Hargreaves" userId="16d29ebe-5fd1-4f7c-a551-c4871f6cfdc9" providerId="ADAL" clId="{0913BBF5-6928-49DB-9C72-EC236073C28E}" dt="2022-03-29T17:25:23.508" v="508"/>
        <pc:sldMkLst>
          <pc:docMk/>
          <pc:sldMk cId="2362251915" sldId="288"/>
        </pc:sldMkLst>
        <pc:spChg chg="add del mod">
          <ac:chgData name="Mrs Hargreaves" userId="16d29ebe-5fd1-4f7c-a551-c4871f6cfdc9" providerId="ADAL" clId="{0913BBF5-6928-49DB-9C72-EC236073C28E}" dt="2022-03-29T16:17:34.762" v="97"/>
          <ac:spMkLst>
            <pc:docMk/>
            <pc:sldMk cId="2362251915" sldId="288"/>
            <ac:spMk id="3" creationId="{8F0CFC42-0019-4776-AA26-7CA55A520B27}"/>
          </ac:spMkLst>
        </pc:spChg>
        <pc:spChg chg="add mod">
          <ac:chgData name="Mrs Hargreaves" userId="16d29ebe-5fd1-4f7c-a551-c4871f6cfdc9" providerId="ADAL" clId="{0913BBF5-6928-49DB-9C72-EC236073C28E}" dt="2022-03-29T16:20:44.352" v="106" actId="14100"/>
          <ac:spMkLst>
            <pc:docMk/>
            <pc:sldMk cId="2362251915" sldId="288"/>
            <ac:spMk id="15" creationId="{4B7844E5-8ED2-451F-A0D1-44053A237CC9}"/>
          </ac:spMkLst>
        </pc:spChg>
        <pc:picChg chg="add mod">
          <ac:chgData name="Mrs Hargreaves" userId="16d29ebe-5fd1-4f7c-a551-c4871f6cfdc9" providerId="ADAL" clId="{0913BBF5-6928-49DB-9C72-EC236073C28E}" dt="2022-03-29T16:20:05.285" v="100" actId="1076"/>
          <ac:picMkLst>
            <pc:docMk/>
            <pc:sldMk cId="2362251915" sldId="288"/>
            <ac:picMk id="4" creationId="{130E008E-3B59-4F7F-959A-AEE209902544}"/>
          </ac:picMkLst>
        </pc:picChg>
        <pc:picChg chg="del">
          <ac:chgData name="Mrs Hargreaves" userId="16d29ebe-5fd1-4f7c-a551-c4871f6cfdc9" providerId="ADAL" clId="{0913BBF5-6928-49DB-9C72-EC236073C28E}" dt="2022-03-29T15:56:30.920" v="10" actId="478"/>
          <ac:picMkLst>
            <pc:docMk/>
            <pc:sldMk cId="2362251915" sldId="288"/>
            <ac:picMk id="5" creationId="{00000000-0000-0000-0000-000000000000}"/>
          </ac:picMkLst>
        </pc:picChg>
      </pc:sldChg>
      <pc:sldChg chg="addSp delSp modSp mod ord modTransition delAnim">
        <pc:chgData name="Mrs Hargreaves" userId="16d29ebe-5fd1-4f7c-a551-c4871f6cfdc9" providerId="ADAL" clId="{0913BBF5-6928-49DB-9C72-EC236073C28E}" dt="2022-03-29T17:17:08.294" v="447"/>
        <pc:sldMkLst>
          <pc:docMk/>
          <pc:sldMk cId="2232512312" sldId="289"/>
        </pc:sldMkLst>
        <pc:spChg chg="add mod">
          <ac:chgData name="Mrs Hargreaves" userId="16d29ebe-5fd1-4f7c-a551-c4871f6cfdc9" providerId="ADAL" clId="{0913BBF5-6928-49DB-9C72-EC236073C28E}" dt="2022-03-29T16:47:50.647" v="167" actId="2085"/>
          <ac:spMkLst>
            <pc:docMk/>
            <pc:sldMk cId="2232512312" sldId="289"/>
            <ac:spMk id="3" creationId="{2584F74F-0AA7-4108-B595-85CBCB551106}"/>
          </ac:spMkLst>
        </pc:spChg>
        <pc:spChg chg="mod">
          <ac:chgData name="Mrs Hargreaves" userId="16d29ebe-5fd1-4f7c-a551-c4871f6cfdc9" providerId="ADAL" clId="{0913BBF5-6928-49DB-9C72-EC236073C28E}" dt="2022-03-29T16:48:05.261" v="170" actId="1076"/>
          <ac:spMkLst>
            <pc:docMk/>
            <pc:sldMk cId="2232512312" sldId="289"/>
            <ac:spMk id="553"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54"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55"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56"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57"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58"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59"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60"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61"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62"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63" creationId="{00000000-0000-0000-0000-000000000000}"/>
          </ac:spMkLst>
        </pc:spChg>
        <pc:spChg chg="mod">
          <ac:chgData name="Mrs Hargreaves" userId="16d29ebe-5fd1-4f7c-a551-c4871f6cfdc9" providerId="ADAL" clId="{0913BBF5-6928-49DB-9C72-EC236073C28E}" dt="2022-03-29T16:48:05.261" v="170" actId="1076"/>
          <ac:spMkLst>
            <pc:docMk/>
            <pc:sldMk cId="2232512312" sldId="289"/>
            <ac:spMk id="564" creationId="{00000000-0000-0000-0000-000000000000}"/>
          </ac:spMkLst>
        </pc:spChg>
        <pc:spChg chg="mod">
          <ac:chgData name="Mrs Hargreaves" userId="16d29ebe-5fd1-4f7c-a551-c4871f6cfdc9" providerId="ADAL" clId="{0913BBF5-6928-49DB-9C72-EC236073C28E}" dt="2022-03-29T17:05:50.465" v="387" actId="20577"/>
          <ac:spMkLst>
            <pc:docMk/>
            <pc:sldMk cId="2232512312" sldId="289"/>
            <ac:spMk id="565" creationId="{00000000-0000-0000-0000-000000000000}"/>
          </ac:spMkLst>
        </pc:spChg>
        <pc:grpChg chg="mod">
          <ac:chgData name="Mrs Hargreaves" userId="16d29ebe-5fd1-4f7c-a551-c4871f6cfdc9" providerId="ADAL" clId="{0913BBF5-6928-49DB-9C72-EC236073C28E}" dt="2022-03-29T16:48:05.261" v="170" actId="1076"/>
          <ac:grpSpMkLst>
            <pc:docMk/>
            <pc:sldMk cId="2232512312" sldId="289"/>
            <ac:grpSpMk id="550" creationId="{00000000-0000-0000-0000-000000000000}"/>
          </ac:grpSpMkLst>
        </pc:grpChg>
        <pc:grpChg chg="mod">
          <ac:chgData name="Mrs Hargreaves" userId="16d29ebe-5fd1-4f7c-a551-c4871f6cfdc9" providerId="ADAL" clId="{0913BBF5-6928-49DB-9C72-EC236073C28E}" dt="2022-03-29T16:48:05.261" v="170" actId="1076"/>
          <ac:grpSpMkLst>
            <pc:docMk/>
            <pc:sldMk cId="2232512312" sldId="289"/>
            <ac:grpSpMk id="551" creationId="{00000000-0000-0000-0000-000000000000}"/>
          </ac:grpSpMkLst>
        </pc:grpChg>
        <pc:grpChg chg="mod">
          <ac:chgData name="Mrs Hargreaves" userId="16d29ebe-5fd1-4f7c-a551-c4871f6cfdc9" providerId="ADAL" clId="{0913BBF5-6928-49DB-9C72-EC236073C28E}" dt="2022-03-29T16:48:05.261" v="170" actId="1076"/>
          <ac:grpSpMkLst>
            <pc:docMk/>
            <pc:sldMk cId="2232512312" sldId="289"/>
            <ac:grpSpMk id="552" creationId="{00000000-0000-0000-0000-000000000000}"/>
          </ac:grpSpMkLst>
        </pc:grpChg>
        <pc:picChg chg="del mod">
          <ac:chgData name="Mrs Hargreaves" userId="16d29ebe-5fd1-4f7c-a551-c4871f6cfdc9" providerId="ADAL" clId="{0913BBF5-6928-49DB-9C72-EC236073C28E}" dt="2022-03-29T17:04:12.915" v="384" actId="478"/>
          <ac:picMkLst>
            <pc:docMk/>
            <pc:sldMk cId="2232512312" sldId="289"/>
            <ac:picMk id="567" creationId="{200DEF13-E12A-47AD-81F7-88184C9E7617}"/>
          </ac:picMkLst>
        </pc:picChg>
        <pc:picChg chg="mod">
          <ac:chgData name="Mrs Hargreaves" userId="16d29ebe-5fd1-4f7c-a551-c4871f6cfdc9" providerId="ADAL" clId="{0913BBF5-6928-49DB-9C72-EC236073C28E}" dt="2022-03-29T17:05:17.843" v="385" actId="1076"/>
          <ac:picMkLst>
            <pc:docMk/>
            <pc:sldMk cId="2232512312" sldId="289"/>
            <ac:picMk id="568" creationId="{52E4EFAD-916E-409A-9E48-460FD9F7338C}"/>
          </ac:picMkLst>
        </pc:picChg>
      </pc:sldChg>
      <pc:sldChg chg="addSp delSp modSp mod ord modTransition">
        <pc:chgData name="Mrs Hargreaves" userId="16d29ebe-5fd1-4f7c-a551-c4871f6cfdc9" providerId="ADAL" clId="{0913BBF5-6928-49DB-9C72-EC236073C28E}" dt="2022-03-29T17:17:13.584" v="449"/>
        <pc:sldMkLst>
          <pc:docMk/>
          <pc:sldMk cId="1214776822" sldId="290"/>
        </pc:sldMkLst>
        <pc:spChg chg="mod">
          <ac:chgData name="Mrs Hargreaves" userId="16d29ebe-5fd1-4f7c-a551-c4871f6cfdc9" providerId="ADAL" clId="{0913BBF5-6928-49DB-9C72-EC236073C28E}" dt="2022-03-29T16:51:35.246" v="202" actId="1076"/>
          <ac:spMkLst>
            <pc:docMk/>
            <pc:sldMk cId="1214776822" sldId="290"/>
            <ac:spMk id="2"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7"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9"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1"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2"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3"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4"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5"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6"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7"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8"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19"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20"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21" creationId="{00000000-0000-0000-0000-000000000000}"/>
          </ac:spMkLst>
        </pc:spChg>
        <pc:spChg chg="mod">
          <ac:chgData name="Mrs Hargreaves" userId="16d29ebe-5fd1-4f7c-a551-c4871f6cfdc9" providerId="ADAL" clId="{0913BBF5-6928-49DB-9C72-EC236073C28E}" dt="2022-03-29T16:49:23.688" v="183" actId="1076"/>
          <ac:spMkLst>
            <pc:docMk/>
            <pc:sldMk cId="1214776822" sldId="290"/>
            <ac:spMk id="22"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25"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26"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27"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28"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29"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30"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32"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33"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34" creationId="{00000000-0000-0000-0000-000000000000}"/>
          </ac:spMkLst>
        </pc:spChg>
        <pc:spChg chg="mod">
          <ac:chgData name="Mrs Hargreaves" userId="16d29ebe-5fd1-4f7c-a551-c4871f6cfdc9" providerId="ADAL" clId="{0913BBF5-6928-49DB-9C72-EC236073C28E}" dt="2022-03-29T16:49:21.917" v="182" actId="1076"/>
          <ac:spMkLst>
            <pc:docMk/>
            <pc:sldMk cId="1214776822" sldId="290"/>
            <ac:spMk id="35" creationId="{00000000-0000-0000-0000-000000000000}"/>
          </ac:spMkLst>
        </pc:spChg>
        <pc:grpChg chg="mod">
          <ac:chgData name="Mrs Hargreaves" userId="16d29ebe-5fd1-4f7c-a551-c4871f6cfdc9" providerId="ADAL" clId="{0913BBF5-6928-49DB-9C72-EC236073C28E}" dt="2022-03-29T16:49:21.917" v="182" actId="1076"/>
          <ac:grpSpMkLst>
            <pc:docMk/>
            <pc:sldMk cId="1214776822" sldId="290"/>
            <ac:grpSpMk id="4" creationId="{00000000-0000-0000-0000-000000000000}"/>
          </ac:grpSpMkLst>
        </pc:grpChg>
        <pc:grpChg chg="mod">
          <ac:chgData name="Mrs Hargreaves" userId="16d29ebe-5fd1-4f7c-a551-c4871f6cfdc9" providerId="ADAL" clId="{0913BBF5-6928-49DB-9C72-EC236073C28E}" dt="2022-03-29T16:49:23.688" v="183" actId="1076"/>
          <ac:grpSpMkLst>
            <pc:docMk/>
            <pc:sldMk cId="1214776822" sldId="290"/>
            <ac:grpSpMk id="5" creationId="{00000000-0000-0000-0000-000000000000}"/>
          </ac:grpSpMkLst>
        </pc:grpChg>
        <pc:grpChg chg="mod">
          <ac:chgData name="Mrs Hargreaves" userId="16d29ebe-5fd1-4f7c-a551-c4871f6cfdc9" providerId="ADAL" clId="{0913BBF5-6928-49DB-9C72-EC236073C28E}" dt="2022-03-29T16:49:23.688" v="183" actId="1076"/>
          <ac:grpSpMkLst>
            <pc:docMk/>
            <pc:sldMk cId="1214776822" sldId="290"/>
            <ac:grpSpMk id="6" creationId="{00000000-0000-0000-0000-000000000000}"/>
          </ac:grpSpMkLst>
        </pc:grpChg>
        <pc:grpChg chg="mod">
          <ac:chgData name="Mrs Hargreaves" userId="16d29ebe-5fd1-4f7c-a551-c4871f6cfdc9" providerId="ADAL" clId="{0913BBF5-6928-49DB-9C72-EC236073C28E}" dt="2022-03-29T16:49:23.688" v="183" actId="1076"/>
          <ac:grpSpMkLst>
            <pc:docMk/>
            <pc:sldMk cId="1214776822" sldId="290"/>
            <ac:grpSpMk id="8" creationId="{00000000-0000-0000-0000-000000000000}"/>
          </ac:grpSpMkLst>
        </pc:grpChg>
        <pc:grpChg chg="mod">
          <ac:chgData name="Mrs Hargreaves" userId="16d29ebe-5fd1-4f7c-a551-c4871f6cfdc9" providerId="ADAL" clId="{0913BBF5-6928-49DB-9C72-EC236073C28E}" dt="2022-03-29T16:49:23.688" v="183" actId="1076"/>
          <ac:grpSpMkLst>
            <pc:docMk/>
            <pc:sldMk cId="1214776822" sldId="290"/>
            <ac:grpSpMk id="10" creationId="{00000000-0000-0000-0000-000000000000}"/>
          </ac:grpSpMkLst>
        </pc:grpChg>
        <pc:grpChg chg="mod">
          <ac:chgData name="Mrs Hargreaves" userId="16d29ebe-5fd1-4f7c-a551-c4871f6cfdc9" providerId="ADAL" clId="{0913BBF5-6928-49DB-9C72-EC236073C28E}" dt="2022-03-29T16:49:21.917" v="182" actId="1076"/>
          <ac:grpSpMkLst>
            <pc:docMk/>
            <pc:sldMk cId="1214776822" sldId="290"/>
            <ac:grpSpMk id="23" creationId="{00000000-0000-0000-0000-000000000000}"/>
          </ac:grpSpMkLst>
        </pc:grpChg>
        <pc:grpChg chg="mod">
          <ac:chgData name="Mrs Hargreaves" userId="16d29ebe-5fd1-4f7c-a551-c4871f6cfdc9" providerId="ADAL" clId="{0913BBF5-6928-49DB-9C72-EC236073C28E}" dt="2022-03-29T16:49:21.917" v="182" actId="1076"/>
          <ac:grpSpMkLst>
            <pc:docMk/>
            <pc:sldMk cId="1214776822" sldId="290"/>
            <ac:grpSpMk id="24" creationId="{00000000-0000-0000-0000-000000000000}"/>
          </ac:grpSpMkLst>
        </pc:grpChg>
        <pc:grpChg chg="mod">
          <ac:chgData name="Mrs Hargreaves" userId="16d29ebe-5fd1-4f7c-a551-c4871f6cfdc9" providerId="ADAL" clId="{0913BBF5-6928-49DB-9C72-EC236073C28E}" dt="2022-03-29T16:49:21.917" v="182" actId="1076"/>
          <ac:grpSpMkLst>
            <pc:docMk/>
            <pc:sldMk cId="1214776822" sldId="290"/>
            <ac:grpSpMk id="31" creationId="{00000000-0000-0000-0000-000000000000}"/>
          </ac:grpSpMkLst>
        </pc:grpChg>
        <pc:graphicFrameChg chg="add mod modGraphic">
          <ac:chgData name="Mrs Hargreaves" userId="16d29ebe-5fd1-4f7c-a551-c4871f6cfdc9" providerId="ADAL" clId="{0913BBF5-6928-49DB-9C72-EC236073C28E}" dt="2022-03-29T16:51:21.171" v="200"/>
          <ac:graphicFrameMkLst>
            <pc:docMk/>
            <pc:sldMk cId="1214776822" sldId="290"/>
            <ac:graphicFrameMk id="3" creationId="{89C93B0D-1617-404B-B0DE-8197C8AD5A73}"/>
          </ac:graphicFrameMkLst>
        </pc:graphicFrameChg>
        <pc:graphicFrameChg chg="mod modGraphic">
          <ac:chgData name="Mrs Hargreaves" userId="16d29ebe-5fd1-4f7c-a551-c4871f6cfdc9" providerId="ADAL" clId="{0913BBF5-6928-49DB-9C72-EC236073C28E}" dt="2022-03-29T16:50:12.366" v="185" actId="572"/>
          <ac:graphicFrameMkLst>
            <pc:docMk/>
            <pc:sldMk cId="1214776822" sldId="290"/>
            <ac:graphicFrameMk id="36" creationId="{00000000-0000-0000-0000-000000000000}"/>
          </ac:graphicFrameMkLst>
        </pc:graphicFrameChg>
        <pc:graphicFrameChg chg="add del mod modGraphic">
          <ac:chgData name="Mrs Hargreaves" userId="16d29ebe-5fd1-4f7c-a551-c4871f6cfdc9" providerId="ADAL" clId="{0913BBF5-6928-49DB-9C72-EC236073C28E}" dt="2022-03-29T16:51:01.666" v="197"/>
          <ac:graphicFrameMkLst>
            <pc:docMk/>
            <pc:sldMk cId="1214776822" sldId="290"/>
            <ac:graphicFrameMk id="37" creationId="{E6D3AD7C-4E58-4C55-9DA8-039BF0E88628}"/>
          </ac:graphicFrameMkLst>
        </pc:graphicFrameChg>
        <pc:picChg chg="mod">
          <ac:chgData name="Mrs Hargreaves" userId="16d29ebe-5fd1-4f7c-a551-c4871f6cfdc9" providerId="ADAL" clId="{0913BBF5-6928-49DB-9C72-EC236073C28E}" dt="2022-03-29T17:08:24.211" v="389" actId="1076"/>
          <ac:picMkLst>
            <pc:docMk/>
            <pc:sldMk cId="1214776822" sldId="290"/>
            <ac:picMk id="38" creationId="{D22934FB-68BF-4EF5-86BA-328866230ECC}"/>
          </ac:picMkLst>
        </pc:picChg>
      </pc:sldChg>
      <pc:sldChg chg="addSp delSp modSp mod ord modTransition">
        <pc:chgData name="Mrs Hargreaves" userId="16d29ebe-5fd1-4f7c-a551-c4871f6cfdc9" providerId="ADAL" clId="{0913BBF5-6928-49DB-9C72-EC236073C28E}" dt="2022-03-29T17:16:46.721" v="442"/>
        <pc:sldMkLst>
          <pc:docMk/>
          <pc:sldMk cId="2318607155" sldId="291"/>
        </pc:sldMkLst>
        <pc:spChg chg="del mod">
          <ac:chgData name="Mrs Hargreaves" userId="16d29ebe-5fd1-4f7c-a551-c4871f6cfdc9" providerId="ADAL" clId="{0913BBF5-6928-49DB-9C72-EC236073C28E}" dt="2022-03-29T16:51:56.476" v="204" actId="478"/>
          <ac:spMkLst>
            <pc:docMk/>
            <pc:sldMk cId="2318607155" sldId="291"/>
            <ac:spMk id="3" creationId="{00000000-0000-0000-0000-000000000000}"/>
          </ac:spMkLst>
        </pc:spChg>
        <pc:spChg chg="del mod topLvl">
          <ac:chgData name="Mrs Hargreaves" userId="16d29ebe-5fd1-4f7c-a551-c4871f6cfdc9" providerId="ADAL" clId="{0913BBF5-6928-49DB-9C72-EC236073C28E}" dt="2022-03-29T16:03:47.732" v="62" actId="478"/>
          <ac:spMkLst>
            <pc:docMk/>
            <pc:sldMk cId="2318607155" sldId="291"/>
            <ac:spMk id="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2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3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4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5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6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7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8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9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0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1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2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3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4"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8"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49"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0"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1"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2"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3"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5"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6"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7" creationId="{00000000-0000-0000-0000-000000000000}"/>
          </ac:spMkLst>
        </pc:spChg>
        <pc:spChg chg="mod">
          <ac:chgData name="Mrs Hargreaves" userId="16d29ebe-5fd1-4f7c-a551-c4871f6cfdc9" providerId="ADAL" clId="{0913BBF5-6928-49DB-9C72-EC236073C28E}" dt="2022-03-29T16:03:38.657" v="58" actId="1076"/>
          <ac:spMkLst>
            <pc:docMk/>
            <pc:sldMk cId="2318607155" sldId="291"/>
            <ac:spMk id="158" creationId="{00000000-0000-0000-0000-000000000000}"/>
          </ac:spMkLst>
        </pc:spChg>
        <pc:spChg chg="mod">
          <ac:chgData name="Mrs Hargreaves" userId="16d29ebe-5fd1-4f7c-a551-c4871f6cfdc9" providerId="ADAL" clId="{0913BBF5-6928-49DB-9C72-EC236073C28E}" dt="2022-03-29T16:54:39.663" v="363" actId="255"/>
          <ac:spMkLst>
            <pc:docMk/>
            <pc:sldMk cId="2318607155" sldId="291"/>
            <ac:spMk id="159" creationId="{00000000-0000-0000-0000-000000000000}"/>
          </ac:spMkLst>
        </pc:spChg>
        <pc:spChg chg="add mod ord">
          <ac:chgData name="Mrs Hargreaves" userId="16d29ebe-5fd1-4f7c-a551-c4871f6cfdc9" providerId="ADAL" clId="{0913BBF5-6928-49DB-9C72-EC236073C28E}" dt="2022-03-29T16:52:18.480" v="210" actId="1076"/>
          <ac:spMkLst>
            <pc:docMk/>
            <pc:sldMk cId="2318607155" sldId="291"/>
            <ac:spMk id="162" creationId="{076A0326-EEAB-49E9-89ED-0F5AFFB00A6F}"/>
          </ac:spMkLst>
        </pc:spChg>
        <pc:grpChg chg="del mod">
          <ac:chgData name="Mrs Hargreaves" userId="16d29ebe-5fd1-4f7c-a551-c4871f6cfdc9" providerId="ADAL" clId="{0913BBF5-6928-49DB-9C72-EC236073C28E}" dt="2022-03-29T16:03:47.732" v="62" actId="478"/>
          <ac:grpSpMkLst>
            <pc:docMk/>
            <pc:sldMk cId="2318607155" sldId="291"/>
            <ac:grpSpMk id="4" creationId="{00000000-0000-0000-0000-000000000000}"/>
          </ac:grpSpMkLst>
        </pc:grpChg>
        <pc:grpChg chg="mod topLvl">
          <ac:chgData name="Mrs Hargreaves" userId="16d29ebe-5fd1-4f7c-a551-c4871f6cfdc9" providerId="ADAL" clId="{0913BBF5-6928-49DB-9C72-EC236073C28E}" dt="2022-03-29T16:03:47.732" v="62" actId="478"/>
          <ac:grpSpMkLst>
            <pc:docMk/>
            <pc:sldMk cId="2318607155" sldId="291"/>
            <ac:grpSpMk id="5"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7"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8"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0"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2"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3"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4"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5"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6"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7"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8"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9"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20"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21"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22"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35"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36"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49"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50"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63"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64"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77"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78"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91"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92"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05"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06"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19"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20"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33"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34"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41"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46"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47" creationId="{00000000-0000-0000-0000-000000000000}"/>
          </ac:grpSpMkLst>
        </pc:grpChg>
        <pc:grpChg chg="mod">
          <ac:chgData name="Mrs Hargreaves" userId="16d29ebe-5fd1-4f7c-a551-c4871f6cfdc9" providerId="ADAL" clId="{0913BBF5-6928-49DB-9C72-EC236073C28E}" dt="2022-03-29T16:03:38.657" v="58" actId="1076"/>
          <ac:grpSpMkLst>
            <pc:docMk/>
            <pc:sldMk cId="2318607155" sldId="291"/>
            <ac:grpSpMk id="154" creationId="{00000000-0000-0000-0000-000000000000}"/>
          </ac:grpSpMkLst>
        </pc:grpChg>
        <pc:picChg chg="mod">
          <ac:chgData name="Mrs Hargreaves" userId="16d29ebe-5fd1-4f7c-a551-c4871f6cfdc9" providerId="ADAL" clId="{0913BBF5-6928-49DB-9C72-EC236073C28E}" dt="2022-03-29T17:10:05.204" v="390" actId="1076"/>
          <ac:picMkLst>
            <pc:docMk/>
            <pc:sldMk cId="2318607155" sldId="291"/>
            <ac:picMk id="163" creationId="{147648A6-B60D-40E4-930A-4EFBD704160F}"/>
          </ac:picMkLst>
        </pc:picChg>
      </pc:sldChg>
      <pc:sldChg chg="addSp delSp modSp mod ord modTransition">
        <pc:chgData name="Mrs Hargreaves" userId="16d29ebe-5fd1-4f7c-a551-c4871f6cfdc9" providerId="ADAL" clId="{0913BBF5-6928-49DB-9C72-EC236073C28E}" dt="2022-03-29T17:16:41.636" v="441" actId="14100"/>
        <pc:sldMkLst>
          <pc:docMk/>
          <pc:sldMk cId="2522437937" sldId="292"/>
        </pc:sldMkLst>
        <pc:spChg chg="del mod">
          <ac:chgData name="Mrs Hargreaves" userId="16d29ebe-5fd1-4f7c-a551-c4871f6cfdc9" providerId="ADAL" clId="{0913BBF5-6928-49DB-9C72-EC236073C28E}" dt="2022-03-29T16:52:42.421" v="213" actId="478"/>
          <ac:spMkLst>
            <pc:docMk/>
            <pc:sldMk cId="2522437937" sldId="292"/>
            <ac:spMk id="3" creationId="{00000000-0000-0000-0000-000000000000}"/>
          </ac:spMkLst>
        </pc:spChg>
        <pc:spChg chg="del mod topLvl">
          <ac:chgData name="Mrs Hargreaves" userId="16d29ebe-5fd1-4f7c-a551-c4871f6cfdc9" providerId="ADAL" clId="{0913BBF5-6928-49DB-9C72-EC236073C28E}" dt="2022-03-29T16:04:16.626" v="64" actId="478"/>
          <ac:spMkLst>
            <pc:docMk/>
            <pc:sldMk cId="2522437937" sldId="292"/>
            <ac:spMk id="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3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4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5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6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7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8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9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0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1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2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3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4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5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6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7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8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19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3"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4"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5"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6"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7"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8"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09"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10"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11"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12" creationId="{00000000-0000-0000-0000-000000000000}"/>
          </ac:spMkLst>
        </pc:spChg>
        <pc:spChg chg="mod">
          <ac:chgData name="Mrs Hargreaves" userId="16d29ebe-5fd1-4f7c-a551-c4871f6cfdc9" providerId="ADAL" clId="{0913BBF5-6928-49DB-9C72-EC236073C28E}" dt="2022-03-29T16:05:50.692" v="74" actId="1076"/>
          <ac:spMkLst>
            <pc:docMk/>
            <pc:sldMk cId="2522437937" sldId="292"/>
            <ac:spMk id="213" creationId="{00000000-0000-0000-0000-000000000000}"/>
          </ac:spMkLst>
        </pc:spChg>
        <pc:spChg chg="mod">
          <ac:chgData name="Mrs Hargreaves" userId="16d29ebe-5fd1-4f7c-a551-c4871f6cfdc9" providerId="ADAL" clId="{0913BBF5-6928-49DB-9C72-EC236073C28E}" dt="2022-03-29T16:55:04.958" v="366" actId="1076"/>
          <ac:spMkLst>
            <pc:docMk/>
            <pc:sldMk cId="2522437937" sldId="292"/>
            <ac:spMk id="214" creationId="{00000000-0000-0000-0000-000000000000}"/>
          </ac:spMkLst>
        </pc:spChg>
        <pc:spChg chg="add mod ord">
          <ac:chgData name="Mrs Hargreaves" userId="16d29ebe-5fd1-4f7c-a551-c4871f6cfdc9" providerId="ADAL" clId="{0913BBF5-6928-49DB-9C72-EC236073C28E}" dt="2022-03-29T17:16:41.636" v="441" actId="14100"/>
          <ac:spMkLst>
            <pc:docMk/>
            <pc:sldMk cId="2522437937" sldId="292"/>
            <ac:spMk id="215" creationId="{54E07FF3-9F82-425D-A9E9-3A5977C6B8DD}"/>
          </ac:spMkLst>
        </pc:spChg>
        <pc:grpChg chg="del">
          <ac:chgData name="Mrs Hargreaves" userId="16d29ebe-5fd1-4f7c-a551-c4871f6cfdc9" providerId="ADAL" clId="{0913BBF5-6928-49DB-9C72-EC236073C28E}" dt="2022-03-29T16:04:16.626" v="64" actId="478"/>
          <ac:grpSpMkLst>
            <pc:docMk/>
            <pc:sldMk cId="2522437937" sldId="292"/>
            <ac:grpSpMk id="4" creationId="{00000000-0000-0000-0000-000000000000}"/>
          </ac:grpSpMkLst>
        </pc:grpChg>
        <pc:grpChg chg="mod topLvl">
          <ac:chgData name="Mrs Hargreaves" userId="16d29ebe-5fd1-4f7c-a551-c4871f6cfdc9" providerId="ADAL" clId="{0913BBF5-6928-49DB-9C72-EC236073C28E}" dt="2022-03-29T16:05:50.692" v="74" actId="1076"/>
          <ac:grpSpMkLst>
            <pc:docMk/>
            <pc:sldMk cId="2522437937" sldId="292"/>
            <ac:grpSpMk id="5"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7"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9"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0"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3"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4"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5"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6"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7"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8"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9"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0"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1"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2"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3"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4"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5"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6"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7"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8"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41"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42"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55"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56"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69"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70"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83"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84"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97"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98"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11"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12"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25"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26"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39"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40"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53"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54"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67"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68"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69"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71"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73"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92"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97"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199" creationId="{00000000-0000-0000-0000-000000000000}"/>
          </ac:grpSpMkLst>
        </pc:grpChg>
        <pc:grpChg chg="mod">
          <ac:chgData name="Mrs Hargreaves" userId="16d29ebe-5fd1-4f7c-a551-c4871f6cfdc9" providerId="ADAL" clId="{0913BBF5-6928-49DB-9C72-EC236073C28E}" dt="2022-03-29T16:05:50.692" v="74" actId="1076"/>
          <ac:grpSpMkLst>
            <pc:docMk/>
            <pc:sldMk cId="2522437937" sldId="292"/>
            <ac:grpSpMk id="201" creationId="{00000000-0000-0000-0000-000000000000}"/>
          </ac:grpSpMkLst>
        </pc:grpChg>
        <pc:picChg chg="mod">
          <ac:chgData name="Mrs Hargreaves" userId="16d29ebe-5fd1-4f7c-a551-c4871f6cfdc9" providerId="ADAL" clId="{0913BBF5-6928-49DB-9C72-EC236073C28E}" dt="2022-03-29T17:16:36.955" v="439" actId="1076"/>
          <ac:picMkLst>
            <pc:docMk/>
            <pc:sldMk cId="2522437937" sldId="292"/>
            <ac:picMk id="216" creationId="{438EA63D-4F10-4B81-91DA-1E50E65321AD}"/>
          </ac:picMkLst>
        </pc:picChg>
      </pc:sldChg>
      <pc:sldChg chg="addSp delSp modSp new mod ord modTransition delAnim modAnim">
        <pc:chgData name="Mrs Hargreaves" userId="16d29ebe-5fd1-4f7c-a551-c4871f6cfdc9" providerId="ADAL" clId="{0913BBF5-6928-49DB-9C72-EC236073C28E}" dt="2022-03-29T17:54:57.990" v="1454" actId="1076"/>
        <pc:sldMkLst>
          <pc:docMk/>
          <pc:sldMk cId="73887373" sldId="293"/>
        </pc:sldMkLst>
        <pc:spChg chg="mod">
          <ac:chgData name="Mrs Hargreaves" userId="16d29ebe-5fd1-4f7c-a551-c4871f6cfdc9" providerId="ADAL" clId="{0913BBF5-6928-49DB-9C72-EC236073C28E}" dt="2022-03-29T17:14:48.590" v="433" actId="255"/>
          <ac:spMkLst>
            <pc:docMk/>
            <pc:sldMk cId="73887373" sldId="293"/>
            <ac:spMk id="2" creationId="{6F0ED5A0-F167-40C0-88EB-E6B894220C51}"/>
          </ac:spMkLst>
        </pc:spChg>
        <pc:spChg chg="del">
          <ac:chgData name="Mrs Hargreaves" userId="16d29ebe-5fd1-4f7c-a551-c4871f6cfdc9" providerId="ADAL" clId="{0913BBF5-6928-49DB-9C72-EC236073C28E}" dt="2022-03-29T15:47:24.261" v="1"/>
          <ac:spMkLst>
            <pc:docMk/>
            <pc:sldMk cId="73887373" sldId="293"/>
            <ac:spMk id="3" creationId="{AF40D22A-760C-474B-AE82-91DBA14CCB92}"/>
          </ac:spMkLst>
        </pc:spChg>
        <pc:spChg chg="add del mod">
          <ac:chgData name="Mrs Hargreaves" userId="16d29ebe-5fd1-4f7c-a551-c4871f6cfdc9" providerId="ADAL" clId="{0913BBF5-6928-49DB-9C72-EC236073C28E}" dt="2022-03-29T15:50:23.775" v="3"/>
          <ac:spMkLst>
            <pc:docMk/>
            <pc:sldMk cId="73887373" sldId="293"/>
            <ac:spMk id="6" creationId="{F0A05C5A-4982-4743-A0AE-53F361853995}"/>
          </ac:spMkLst>
        </pc:spChg>
        <pc:spChg chg="add del mod">
          <ac:chgData name="Mrs Hargreaves" userId="16d29ebe-5fd1-4f7c-a551-c4871f6cfdc9" providerId="ADAL" clId="{0913BBF5-6928-49DB-9C72-EC236073C28E}" dt="2022-03-29T15:53:52.662" v="5"/>
          <ac:spMkLst>
            <pc:docMk/>
            <pc:sldMk cId="73887373" sldId="293"/>
            <ac:spMk id="9" creationId="{E67D6C76-163C-45FA-B24B-9EC6DEAF0505}"/>
          </ac:spMkLst>
        </pc:spChg>
        <pc:picChg chg="add del mod">
          <ac:chgData name="Mrs Hargreaves" userId="16d29ebe-5fd1-4f7c-a551-c4871f6cfdc9" providerId="ADAL" clId="{0913BBF5-6928-49DB-9C72-EC236073C28E}" dt="2022-03-29T15:47:41.365" v="2" actId="478"/>
          <ac:picMkLst>
            <pc:docMk/>
            <pc:sldMk cId="73887373" sldId="293"/>
            <ac:picMk id="4" creationId="{F7755CA8-8C73-4BEB-9A19-7A79E1802824}"/>
          </ac:picMkLst>
        </pc:picChg>
        <pc:picChg chg="add del mod">
          <ac:chgData name="Mrs Hargreaves" userId="16d29ebe-5fd1-4f7c-a551-c4871f6cfdc9" providerId="ADAL" clId="{0913BBF5-6928-49DB-9C72-EC236073C28E}" dt="2022-03-29T15:50:37.932" v="4" actId="478"/>
          <ac:picMkLst>
            <pc:docMk/>
            <pc:sldMk cId="73887373" sldId="293"/>
            <ac:picMk id="7" creationId="{C008622F-311D-4005-9EC6-69DB7DDB12FF}"/>
          </ac:picMkLst>
        </pc:picChg>
        <pc:picChg chg="add mod">
          <ac:chgData name="Mrs Hargreaves" userId="16d29ebe-5fd1-4f7c-a551-c4871f6cfdc9" providerId="ADAL" clId="{0913BBF5-6928-49DB-9C72-EC236073C28E}" dt="2022-03-29T17:54:57.990" v="1454" actId="1076"/>
          <ac:picMkLst>
            <pc:docMk/>
            <pc:sldMk cId="73887373" sldId="293"/>
            <ac:picMk id="10" creationId="{C55826EF-8E6F-46A6-8BAD-D212405805F8}"/>
          </ac:picMkLst>
        </pc:picChg>
      </pc:sldChg>
      <pc:sldChg chg="add del">
        <pc:chgData name="Mrs Hargreaves" userId="16d29ebe-5fd1-4f7c-a551-c4871f6cfdc9" providerId="ADAL" clId="{0913BBF5-6928-49DB-9C72-EC236073C28E}" dt="2022-03-29T16:09:47.351" v="93" actId="47"/>
        <pc:sldMkLst>
          <pc:docMk/>
          <pc:sldMk cId="0" sldId="294"/>
        </pc:sldMkLst>
      </pc:sldChg>
      <pc:sldChg chg="add modTransition">
        <pc:chgData name="Mrs Hargreaves" userId="16d29ebe-5fd1-4f7c-a551-c4871f6cfdc9" providerId="ADAL" clId="{0913BBF5-6928-49DB-9C72-EC236073C28E}" dt="2022-03-29T18:25:36.543" v="2199"/>
        <pc:sldMkLst>
          <pc:docMk/>
          <pc:sldMk cId="0" sldId="295"/>
        </pc:sldMkLst>
      </pc:sldChg>
      <pc:sldChg chg="addSp delSp modSp new mod ord modTransition modAnim">
        <pc:chgData name="Mrs Hargreaves" userId="16d29ebe-5fd1-4f7c-a551-c4871f6cfdc9" providerId="ADAL" clId="{0913BBF5-6928-49DB-9C72-EC236073C28E}" dt="2022-03-29T18:04:04.899" v="1781"/>
        <pc:sldMkLst>
          <pc:docMk/>
          <pc:sldMk cId="2407544473" sldId="296"/>
        </pc:sldMkLst>
        <pc:spChg chg="del">
          <ac:chgData name="Mrs Hargreaves" userId="16d29ebe-5fd1-4f7c-a551-c4871f6cfdc9" providerId="ADAL" clId="{0913BBF5-6928-49DB-9C72-EC236073C28E}" dt="2022-03-29T16:30:59.358" v="143"/>
          <ac:spMkLst>
            <pc:docMk/>
            <pc:sldMk cId="2407544473" sldId="296"/>
            <ac:spMk id="3" creationId="{B6E73DA4-E8F6-445E-86B2-F314AF8337D6}"/>
          </ac:spMkLst>
        </pc:spChg>
        <pc:picChg chg="add mod">
          <ac:chgData name="Mrs Hargreaves" userId="16d29ebe-5fd1-4f7c-a551-c4871f6cfdc9" providerId="ADAL" clId="{0913BBF5-6928-49DB-9C72-EC236073C28E}" dt="2022-03-29T16:31:45.030" v="147" actId="1076"/>
          <ac:picMkLst>
            <pc:docMk/>
            <pc:sldMk cId="2407544473" sldId="296"/>
            <ac:picMk id="4" creationId="{FC2163A7-0F7D-46D5-B01B-C6178EDC4597}"/>
          </ac:picMkLst>
        </pc:picChg>
      </pc:sldChg>
      <pc:sldChg chg="delSp modSp new mod modTransition">
        <pc:chgData name="Mrs Hargreaves" userId="16d29ebe-5fd1-4f7c-a551-c4871f6cfdc9" providerId="ADAL" clId="{0913BBF5-6928-49DB-9C72-EC236073C28E}" dt="2022-03-29T18:24:36.547" v="2166"/>
        <pc:sldMkLst>
          <pc:docMk/>
          <pc:sldMk cId="4232814786" sldId="297"/>
        </pc:sldMkLst>
        <pc:spChg chg="del">
          <ac:chgData name="Mrs Hargreaves" userId="16d29ebe-5fd1-4f7c-a551-c4871f6cfdc9" providerId="ADAL" clId="{0913BBF5-6928-49DB-9C72-EC236073C28E}" dt="2022-03-29T17:32:36.155" v="514" actId="478"/>
          <ac:spMkLst>
            <pc:docMk/>
            <pc:sldMk cId="4232814786" sldId="297"/>
            <ac:spMk id="2" creationId="{2CF64D76-7A48-4359-B867-BB383B1487DF}"/>
          </ac:spMkLst>
        </pc:spChg>
        <pc:spChg chg="mod">
          <ac:chgData name="Mrs Hargreaves" userId="16d29ebe-5fd1-4f7c-a551-c4871f6cfdc9" providerId="ADAL" clId="{0913BBF5-6928-49DB-9C72-EC236073C28E}" dt="2022-03-29T17:34:43.785" v="557" actId="20577"/>
          <ac:spMkLst>
            <pc:docMk/>
            <pc:sldMk cId="4232814786" sldId="297"/>
            <ac:spMk id="3" creationId="{23917527-F48C-4192-A67C-15602E969C69}"/>
          </ac:spMkLst>
        </pc:spChg>
      </pc:sldChg>
      <pc:sldChg chg="delSp modSp new mod modTransition modAnim">
        <pc:chgData name="Mrs Hargreaves" userId="16d29ebe-5fd1-4f7c-a551-c4871f6cfdc9" providerId="ADAL" clId="{0913BBF5-6928-49DB-9C72-EC236073C28E}" dt="2022-03-29T18:26:19.362" v="2235"/>
        <pc:sldMkLst>
          <pc:docMk/>
          <pc:sldMk cId="1950452440" sldId="298"/>
        </pc:sldMkLst>
        <pc:spChg chg="del">
          <ac:chgData name="Mrs Hargreaves" userId="16d29ebe-5fd1-4f7c-a551-c4871f6cfdc9" providerId="ADAL" clId="{0913BBF5-6928-49DB-9C72-EC236073C28E}" dt="2022-03-29T17:36:46.101" v="559" actId="478"/>
          <ac:spMkLst>
            <pc:docMk/>
            <pc:sldMk cId="1950452440" sldId="298"/>
            <ac:spMk id="2" creationId="{6127116A-54EA-4F42-8336-4E1A4091BAE8}"/>
          </ac:spMkLst>
        </pc:spChg>
        <pc:spChg chg="mod">
          <ac:chgData name="Mrs Hargreaves" userId="16d29ebe-5fd1-4f7c-a551-c4871f6cfdc9" providerId="ADAL" clId="{0913BBF5-6928-49DB-9C72-EC236073C28E}" dt="2022-03-29T17:59:04.776" v="1606" actId="5793"/>
          <ac:spMkLst>
            <pc:docMk/>
            <pc:sldMk cId="1950452440" sldId="298"/>
            <ac:spMk id="3" creationId="{ED60CED5-5C18-44F0-B384-4E228CAD61B4}"/>
          </ac:spMkLst>
        </pc:spChg>
      </pc:sldChg>
      <pc:sldChg chg="addSp delSp modSp new mod modTransition modAnim">
        <pc:chgData name="Mrs Hargreaves" userId="16d29ebe-5fd1-4f7c-a551-c4871f6cfdc9" providerId="ADAL" clId="{0913BBF5-6928-49DB-9C72-EC236073C28E}" dt="2022-03-29T18:26:26.503" v="2247"/>
        <pc:sldMkLst>
          <pc:docMk/>
          <pc:sldMk cId="841272836" sldId="299"/>
        </pc:sldMkLst>
        <pc:spChg chg="del">
          <ac:chgData name="Mrs Hargreaves" userId="16d29ebe-5fd1-4f7c-a551-c4871f6cfdc9" providerId="ADAL" clId="{0913BBF5-6928-49DB-9C72-EC236073C28E}" dt="2022-03-29T18:00:14.026" v="1617" actId="478"/>
          <ac:spMkLst>
            <pc:docMk/>
            <pc:sldMk cId="841272836" sldId="299"/>
            <ac:spMk id="2" creationId="{93BC702A-0C16-4E38-A265-BBB2D28D3165}"/>
          </ac:spMkLst>
        </pc:spChg>
        <pc:spChg chg="mod">
          <ac:chgData name="Mrs Hargreaves" userId="16d29ebe-5fd1-4f7c-a551-c4871f6cfdc9" providerId="ADAL" clId="{0913BBF5-6928-49DB-9C72-EC236073C28E}" dt="2022-03-29T18:00:56.433" v="1627" actId="255"/>
          <ac:spMkLst>
            <pc:docMk/>
            <pc:sldMk cId="841272836" sldId="299"/>
            <ac:spMk id="3" creationId="{E9D025C1-FDAF-47CE-9BC4-29F41E33BDF8}"/>
          </ac:spMkLst>
        </pc:spChg>
        <pc:spChg chg="add del mod">
          <ac:chgData name="Mrs Hargreaves" userId="16d29ebe-5fd1-4f7c-a551-c4871f6cfdc9" providerId="ADAL" clId="{0913BBF5-6928-49DB-9C72-EC236073C28E}" dt="2022-03-29T18:00:01.522" v="1614" actId="478"/>
          <ac:spMkLst>
            <pc:docMk/>
            <pc:sldMk cId="841272836" sldId="299"/>
            <ac:spMk id="4" creationId="{9AA00A1D-897A-4290-8BFA-DF294C612D56}"/>
          </ac:spMkLst>
        </pc:spChg>
        <pc:spChg chg="add del mod">
          <ac:chgData name="Mrs Hargreaves" userId="16d29ebe-5fd1-4f7c-a551-c4871f6cfdc9" providerId="ADAL" clId="{0913BBF5-6928-49DB-9C72-EC236073C28E}" dt="2022-03-29T18:00:04.120" v="1615" actId="478"/>
          <ac:spMkLst>
            <pc:docMk/>
            <pc:sldMk cId="841272836" sldId="299"/>
            <ac:spMk id="5" creationId="{907F2BCD-9FB6-4306-A510-F9F38E09BAD8}"/>
          </ac:spMkLst>
        </pc:spChg>
        <pc:spChg chg="add mod">
          <ac:chgData name="Mrs Hargreaves" userId="16d29ebe-5fd1-4f7c-a551-c4871f6cfdc9" providerId="ADAL" clId="{0913BBF5-6928-49DB-9C72-EC236073C28E}" dt="2022-03-29T18:03:42.204" v="1777" actId="207"/>
          <ac:spMkLst>
            <pc:docMk/>
            <pc:sldMk cId="841272836" sldId="299"/>
            <ac:spMk id="6" creationId="{3F11E0B1-C8D3-4F4E-96CC-FC1363D14BC1}"/>
          </ac:spMkLst>
        </pc:spChg>
        <pc:picChg chg="add mod">
          <ac:chgData name="Mrs Hargreaves" userId="16d29ebe-5fd1-4f7c-a551-c4871f6cfdc9" providerId="ADAL" clId="{0913BBF5-6928-49DB-9C72-EC236073C28E}" dt="2022-03-29T18:00:46.162" v="1626" actId="1076"/>
          <ac:picMkLst>
            <pc:docMk/>
            <pc:sldMk cId="841272836" sldId="299"/>
            <ac:picMk id="1025" creationId="{43D90ABA-E919-4ECC-B36B-176254D163A5}"/>
          </ac:picMkLst>
        </pc:picChg>
      </pc:sldChg>
      <pc:sldChg chg="addSp delSp modSp new mod modTransition modAnim">
        <pc:chgData name="Mrs Hargreaves" userId="16d29ebe-5fd1-4f7c-a551-c4871f6cfdc9" providerId="ADAL" clId="{0913BBF5-6928-49DB-9C72-EC236073C28E}" dt="2022-03-29T18:26:46.847" v="2264"/>
        <pc:sldMkLst>
          <pc:docMk/>
          <pc:sldMk cId="3653969238" sldId="300"/>
        </pc:sldMkLst>
        <pc:spChg chg="mod">
          <ac:chgData name="Mrs Hargreaves" userId="16d29ebe-5fd1-4f7c-a551-c4871f6cfdc9" providerId="ADAL" clId="{0913BBF5-6928-49DB-9C72-EC236073C28E}" dt="2022-03-29T18:05:12.093" v="1802" actId="14100"/>
          <ac:spMkLst>
            <pc:docMk/>
            <pc:sldMk cId="3653969238" sldId="300"/>
            <ac:spMk id="2" creationId="{9A2152ED-414F-463F-B748-307CD3C823E1}"/>
          </ac:spMkLst>
        </pc:spChg>
        <pc:spChg chg="mod">
          <ac:chgData name="Mrs Hargreaves" userId="16d29ebe-5fd1-4f7c-a551-c4871f6cfdc9" providerId="ADAL" clId="{0913BBF5-6928-49DB-9C72-EC236073C28E}" dt="2022-03-29T18:21:04.681" v="2094" actId="6549"/>
          <ac:spMkLst>
            <pc:docMk/>
            <pc:sldMk cId="3653969238" sldId="300"/>
            <ac:spMk id="3" creationId="{B6732261-2E81-49FA-B7CD-15CD1008B098}"/>
          </ac:spMkLst>
        </pc:spChg>
        <pc:spChg chg="add mod">
          <ac:chgData name="Mrs Hargreaves" userId="16d29ebe-5fd1-4f7c-a551-c4871f6cfdc9" providerId="ADAL" clId="{0913BBF5-6928-49DB-9C72-EC236073C28E}" dt="2022-03-29T18:09:54.014" v="1895" actId="20577"/>
          <ac:spMkLst>
            <pc:docMk/>
            <pc:sldMk cId="3653969238" sldId="300"/>
            <ac:spMk id="5" creationId="{8DE3749C-A640-40C5-8ACD-460324388570}"/>
          </ac:spMkLst>
        </pc:spChg>
        <pc:spChg chg="add mod">
          <ac:chgData name="Mrs Hargreaves" userId="16d29ebe-5fd1-4f7c-a551-c4871f6cfdc9" providerId="ADAL" clId="{0913BBF5-6928-49DB-9C72-EC236073C28E}" dt="2022-03-29T18:16:27.601" v="2028" actId="20577"/>
          <ac:spMkLst>
            <pc:docMk/>
            <pc:sldMk cId="3653969238" sldId="300"/>
            <ac:spMk id="6" creationId="{D73BDB04-92F2-4455-9F3E-BDD3F416780E}"/>
          </ac:spMkLst>
        </pc:spChg>
        <pc:spChg chg="add del mod">
          <ac:chgData name="Mrs Hargreaves" userId="16d29ebe-5fd1-4f7c-a551-c4871f6cfdc9" providerId="ADAL" clId="{0913BBF5-6928-49DB-9C72-EC236073C28E}" dt="2022-03-29T18:11:27.444" v="1909"/>
          <ac:spMkLst>
            <pc:docMk/>
            <pc:sldMk cId="3653969238" sldId="300"/>
            <ac:spMk id="7" creationId="{A0509B8F-C585-488E-A8FB-C891E1A1B20C}"/>
          </ac:spMkLst>
        </pc:spChg>
        <pc:spChg chg="add del mod">
          <ac:chgData name="Mrs Hargreaves" userId="16d29ebe-5fd1-4f7c-a551-c4871f6cfdc9" providerId="ADAL" clId="{0913BBF5-6928-49DB-9C72-EC236073C28E}" dt="2022-03-29T18:11:36.589" v="1912" actId="478"/>
          <ac:spMkLst>
            <pc:docMk/>
            <pc:sldMk cId="3653969238" sldId="300"/>
            <ac:spMk id="8" creationId="{CE38F2EC-1AD7-411F-AE45-357B5AC9530D}"/>
          </ac:spMkLst>
        </pc:spChg>
        <pc:spChg chg="add del mod">
          <ac:chgData name="Mrs Hargreaves" userId="16d29ebe-5fd1-4f7c-a551-c4871f6cfdc9" providerId="ADAL" clId="{0913BBF5-6928-49DB-9C72-EC236073C28E}" dt="2022-03-29T18:11:54.029" v="1919" actId="478"/>
          <ac:spMkLst>
            <pc:docMk/>
            <pc:sldMk cId="3653969238" sldId="300"/>
            <ac:spMk id="9" creationId="{A4F7E05B-6F66-4370-871F-7425F861EDBC}"/>
          </ac:spMkLst>
        </pc:spChg>
        <pc:spChg chg="add mod">
          <ac:chgData name="Mrs Hargreaves" userId="16d29ebe-5fd1-4f7c-a551-c4871f6cfdc9" providerId="ADAL" clId="{0913BBF5-6928-49DB-9C72-EC236073C28E}" dt="2022-03-29T18:21:10.664" v="2096" actId="113"/>
          <ac:spMkLst>
            <pc:docMk/>
            <pc:sldMk cId="3653969238" sldId="300"/>
            <ac:spMk id="10" creationId="{567D28F2-6B5D-46F9-9043-D4C5D6442F69}"/>
          </ac:spMkLst>
        </pc:spChg>
        <pc:picChg chg="add mod">
          <ac:chgData name="Mrs Hargreaves" userId="16d29ebe-5fd1-4f7c-a551-c4871f6cfdc9" providerId="ADAL" clId="{0913BBF5-6928-49DB-9C72-EC236073C28E}" dt="2022-03-29T18:19:34.021" v="2078" actId="1076"/>
          <ac:picMkLst>
            <pc:docMk/>
            <pc:sldMk cId="3653969238" sldId="300"/>
            <ac:picMk id="4" creationId="{BBB97F05-B94E-4C54-99B0-2250C5DD3D40}"/>
          </ac:picMkLst>
        </pc:picChg>
      </pc:sldChg>
      <pc:sldChg chg="modSp new del mod">
        <pc:chgData name="Mrs Hargreaves" userId="16d29ebe-5fd1-4f7c-a551-c4871f6cfdc9" providerId="ADAL" clId="{0913BBF5-6928-49DB-9C72-EC236073C28E}" dt="2022-03-29T18:21:34.130" v="2119" actId="47"/>
        <pc:sldMkLst>
          <pc:docMk/>
          <pc:sldMk cId="1426766109" sldId="301"/>
        </pc:sldMkLst>
        <pc:spChg chg="mod">
          <ac:chgData name="Mrs Hargreaves" userId="16d29ebe-5fd1-4f7c-a551-c4871f6cfdc9" providerId="ADAL" clId="{0913BBF5-6928-49DB-9C72-EC236073C28E}" dt="2022-03-29T18:08:41.203" v="1847" actId="14100"/>
          <ac:spMkLst>
            <pc:docMk/>
            <pc:sldMk cId="1426766109" sldId="301"/>
            <ac:spMk id="2" creationId="{590400CF-074F-483E-9DC2-3C7700BD5B73}"/>
          </ac:spMkLst>
        </pc:spChg>
        <pc:spChg chg="mod">
          <ac:chgData name="Mrs Hargreaves" userId="16d29ebe-5fd1-4f7c-a551-c4871f6cfdc9" providerId="ADAL" clId="{0913BBF5-6928-49DB-9C72-EC236073C28E}" dt="2022-03-29T18:08:29.356" v="1838"/>
          <ac:spMkLst>
            <pc:docMk/>
            <pc:sldMk cId="1426766109" sldId="301"/>
            <ac:spMk id="3" creationId="{5CDB1075-07B3-47E0-8995-2CC02C1435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0F53A-56F0-4D1F-BE90-E189852C6295}"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F56D7-5055-49C9-90C2-9F81ACBBE6B4}" type="slidenum">
              <a:rPr lang="en-GB" smtClean="0"/>
              <a:t>‹#›</a:t>
            </a:fld>
            <a:endParaRPr lang="en-GB"/>
          </a:p>
        </p:txBody>
      </p:sp>
    </p:spTree>
    <p:extLst>
      <p:ext uri="{BB962C8B-B14F-4D97-AF65-F5344CB8AC3E}">
        <p14:creationId xmlns:p14="http://schemas.microsoft.com/office/powerpoint/2010/main" val="343498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4" name="Google Shape;20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9a581110fb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9a581110fb_1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9" name="Google Shape;349;g9a581110fb_1_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4386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94316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18195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32578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25229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676283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80102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0633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000957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37557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02109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19651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73225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4861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52B65-B457-4749-82A0-648775185A68}" type="datetimeFigureOut">
              <a:rPr lang="en-GB" smtClean="0"/>
              <a:t>14/02/2023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701335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089988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25803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550195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913817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077421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751743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7789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828068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443991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4752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3146585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619502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148982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13330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52B65-B457-4749-82A0-648775185A68}" type="datetimeFigureOut">
              <a:rPr lang="en-GB" smtClean="0"/>
              <a:t>14/02/2023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08957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24996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400936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512381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252B65-B457-4749-82A0-648775185A68}" type="datetimeFigureOut">
              <a:rPr lang="en-GB" smtClean="0"/>
              <a:t>14/02/2023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4B00B6-437A-48FC-948B-52785262885E}" type="slidenum">
              <a:rPr lang="en-GB" smtClean="0"/>
              <a:t>‹#›</a:t>
            </a:fld>
            <a:endParaRPr lang="en-GB"/>
          </a:p>
        </p:txBody>
      </p:sp>
    </p:spTree>
    <p:extLst>
      <p:ext uri="{BB962C8B-B14F-4D97-AF65-F5344CB8AC3E}">
        <p14:creationId xmlns:p14="http://schemas.microsoft.com/office/powerpoint/2010/main" val="9549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252B65-B457-4749-82A0-648775185A68}" type="datetimeFigureOut">
              <a:rPr lang="en-GB" smtClean="0"/>
              <a:t>14/02/2023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44B00B6-437A-48FC-948B-52785262885E}" type="slidenum">
              <a:rPr lang="en-GB" smtClean="0"/>
              <a:t>‹#›</a:t>
            </a:fld>
            <a:endParaRPr lang="en-GB"/>
          </a:p>
        </p:txBody>
      </p:sp>
    </p:spTree>
    <p:extLst>
      <p:ext uri="{BB962C8B-B14F-4D97-AF65-F5344CB8AC3E}">
        <p14:creationId xmlns:p14="http://schemas.microsoft.com/office/powerpoint/2010/main" val="386367447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252B65-B457-4749-82A0-648775185A68}" type="datetimeFigureOut">
              <a:rPr lang="en-GB" smtClean="0"/>
              <a:t>14/02/2023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44B00B6-437A-48FC-948B-52785262885E}" type="slidenum">
              <a:rPr lang="en-GB" smtClean="0"/>
              <a:t>‹#›</a:t>
            </a:fld>
            <a:endParaRPr lang="en-GB"/>
          </a:p>
        </p:txBody>
      </p:sp>
    </p:spTree>
    <p:extLst>
      <p:ext uri="{BB962C8B-B14F-4D97-AF65-F5344CB8AC3E}">
        <p14:creationId xmlns:p14="http://schemas.microsoft.com/office/powerpoint/2010/main" val="15741492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p4"/><Relationship Id="rId1" Type="http://schemas.openxmlformats.org/officeDocument/2006/relationships/video" Target="NULL"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youtu.be/32vMzGTCzPU" TargetMode="External"/><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4BX2mEQf09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Circuit board">
            <a:extLst>
              <a:ext uri="{FF2B5EF4-FFF2-40B4-BE49-F238E27FC236}">
                <a16:creationId xmlns:a16="http://schemas.microsoft.com/office/drawing/2014/main" id="{A66F0B6E-9546-FC21-B40F-E3A7E4C40C63}"/>
              </a:ext>
            </a:extLst>
          </p:cNvPr>
          <p:cNvPicPr>
            <a:picLocks noChangeAspect="1"/>
          </p:cNvPicPr>
          <p:nvPr/>
        </p:nvPicPr>
        <p:blipFill rotWithShape="1">
          <a:blip r:embed="rId4">
            <a:alphaModFix amt="50000"/>
          </a:blip>
          <a:srcRect t="15730"/>
          <a:stretch/>
        </p:blipFill>
        <p:spPr>
          <a:xfrm>
            <a:off x="0" y="0"/>
            <a:ext cx="12191980" cy="6857999"/>
          </a:xfrm>
          <a:prstGeom prst="rect">
            <a:avLst/>
          </a:prstGeom>
        </p:spPr>
      </p:pic>
      <p:sp>
        <p:nvSpPr>
          <p:cNvPr id="2" name="Title 1"/>
          <p:cNvSpPr>
            <a:spLocks noGrp="1"/>
          </p:cNvSpPr>
          <p:nvPr>
            <p:ph type="ctrTitle"/>
          </p:nvPr>
        </p:nvSpPr>
        <p:spPr>
          <a:xfrm>
            <a:off x="1524000" y="1122362"/>
            <a:ext cx="8776138" cy="2900518"/>
          </a:xfrm>
        </p:spPr>
        <p:txBody>
          <a:bodyPr>
            <a:normAutofit/>
          </a:bodyPr>
          <a:lstStyle/>
          <a:p>
            <a:r>
              <a:rPr lang="en-GB" b="1" dirty="0">
                <a:solidFill>
                  <a:schemeClr val="accent4"/>
                </a:solidFill>
              </a:rPr>
              <a:t>p-n Junctions and uses</a:t>
            </a:r>
          </a:p>
        </p:txBody>
      </p:sp>
      <p:sp>
        <p:nvSpPr>
          <p:cNvPr id="3" name="Subtitle 2"/>
          <p:cNvSpPr>
            <a:spLocks noGrp="1"/>
          </p:cNvSpPr>
          <p:nvPr>
            <p:ph type="subTitle" idx="1"/>
          </p:nvPr>
        </p:nvSpPr>
        <p:spPr>
          <a:xfrm>
            <a:off x="1524000" y="4159404"/>
            <a:ext cx="9144000" cy="1098395"/>
          </a:xfrm>
        </p:spPr>
        <p:txBody>
          <a:bodyPr>
            <a:normAutofit/>
          </a:bodyPr>
          <a:lstStyle/>
          <a:p>
            <a:r>
              <a:rPr lang="en-GB" dirty="0">
                <a:solidFill>
                  <a:srgbClr val="FFFFFF"/>
                </a:solidFill>
              </a:rPr>
              <a:t>Higher Physics</a:t>
            </a:r>
          </a:p>
        </p:txBody>
      </p:sp>
      <p:pic>
        <p:nvPicPr>
          <p:cNvPr id="6" name="Picture 5" descr="A picture containing doll, toy, indoor&#10;&#10;Description automatically generated">
            <a:extLst>
              <a:ext uri="{FF2B5EF4-FFF2-40B4-BE49-F238E27FC236}">
                <a16:creationId xmlns:a16="http://schemas.microsoft.com/office/drawing/2014/main" id="{9672E53A-F324-43EF-8C3D-32EFC94A7B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258" y="2572621"/>
            <a:ext cx="2804111" cy="4159404"/>
          </a:xfrm>
          <a:prstGeom prst="rect">
            <a:avLst/>
          </a:prstGeom>
        </p:spPr>
      </p:pic>
      <p:pic>
        <p:nvPicPr>
          <p:cNvPr id="8" name="J1">
            <a:hlinkClick r:id="" action="ppaction://media"/>
            <a:extLst>
              <a:ext uri="{FF2B5EF4-FFF2-40B4-BE49-F238E27FC236}">
                <a16:creationId xmlns:a16="http://schemas.microsoft.com/office/drawing/2014/main" id="{964D8399-4B59-403D-8DE1-4D08767AFC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882" y="5927725"/>
            <a:ext cx="487363" cy="487363"/>
          </a:xfrm>
          <a:prstGeom prst="rect">
            <a:avLst/>
          </a:prstGeom>
        </p:spPr>
      </p:pic>
    </p:spTree>
    <p:extLst>
      <p:ext uri="{BB962C8B-B14F-4D97-AF65-F5344CB8AC3E}">
        <p14:creationId xmlns:p14="http://schemas.microsoft.com/office/powerpoint/2010/main" val="1609335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217"/>
    </mc:Choice>
    <mc:Fallback xmlns="">
      <p:transition spd="slow" advClick="0" advTm="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par>
                          <p:cTn id="11" fill="hold">
                            <p:stCondLst>
                              <p:cond delay="2200"/>
                            </p:stCondLst>
                            <p:childTnLst>
                              <p:par>
                                <p:cTn id="12" presetID="1" presetClass="mediacall" presetSubtype="0" fill="hold" nodeType="afterEffect">
                                  <p:stCondLst>
                                    <p:cond delay="0"/>
                                  </p:stCondLst>
                                  <p:childTnLst>
                                    <p:cmd type="call" cmd="playFrom(0.0)">
                                      <p:cBhvr>
                                        <p:cTn id="13" dur="106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30" y="629266"/>
            <a:ext cx="6188190" cy="1622321"/>
          </a:xfrm>
        </p:spPr>
        <p:txBody>
          <a:bodyPr>
            <a:normAutofit/>
          </a:bodyPr>
          <a:lstStyle/>
          <a:p>
            <a:r>
              <a:rPr lang="en-GB" sz="3900">
                <a:solidFill>
                  <a:srgbClr val="EBEBEB"/>
                </a:solidFill>
              </a:rPr>
              <a:t>Doping a semiconductor (p-type)</a:t>
            </a:r>
          </a:p>
        </p:txBody>
      </p:sp>
      <p:sp>
        <p:nvSpPr>
          <p:cNvPr id="3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7" name="Freeform: Shape 25">
            <a:extLst>
              <a:ext uri="{FF2B5EF4-FFF2-40B4-BE49-F238E27FC236}">
                <a16:creationId xmlns:a16="http://schemas.microsoft.com/office/drawing/2014/main" id="{AC3BF0FA-36FA-4CE9-840E-F7C3A8F16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81796" y="947378"/>
            <a:ext cx="6858001" cy="4963245"/>
          </a:xfrm>
          <a:custGeom>
            <a:avLst/>
            <a:gdLst>
              <a:gd name="connsiteX0" fmla="*/ 6858001 w 6858001"/>
              <a:gd name="connsiteY0" fmla="*/ 1177 h 4963245"/>
              <a:gd name="connsiteX1" fmla="*/ 6858001 w 6858001"/>
              <a:gd name="connsiteY1" fmla="*/ 1344715 h 4963245"/>
              <a:gd name="connsiteX2" fmla="*/ 6858000 w 6858001"/>
              <a:gd name="connsiteY2" fmla="*/ 1344715 h 4963245"/>
              <a:gd name="connsiteX3" fmla="*/ 6858000 w 6858001"/>
              <a:gd name="connsiteY3" fmla="*/ 4963245 h 4963245"/>
              <a:gd name="connsiteX4" fmla="*/ 0 w 6858001"/>
              <a:gd name="connsiteY4" fmla="*/ 4963244 h 4963245"/>
              <a:gd name="connsiteX5" fmla="*/ 0 w 6858001"/>
              <a:gd name="connsiteY5" fmla="*/ 900697 h 4963245"/>
              <a:gd name="connsiteX6" fmla="*/ 1 w 6858001"/>
              <a:gd name="connsiteY6" fmla="*/ 900697 h 4963245"/>
              <a:gd name="connsiteX7" fmla="*/ 1 w 6858001"/>
              <a:gd name="connsiteY7" fmla="*/ 0 h 4963245"/>
              <a:gd name="connsiteX8" fmla="*/ 40463 w 6858001"/>
              <a:gd name="connsiteY8" fmla="*/ 5883 h 4963245"/>
              <a:gd name="connsiteX9" fmla="*/ 159107 w 6858001"/>
              <a:gd name="connsiteY9" fmla="*/ 23196 h 4963245"/>
              <a:gd name="connsiteX10" fmla="*/ 245518 w 6858001"/>
              <a:gd name="connsiteY10" fmla="*/ 35299 h 4963245"/>
              <a:gd name="connsiteX11" fmla="*/ 348388 w 6858001"/>
              <a:gd name="connsiteY11" fmla="*/ 48073 h 4963245"/>
              <a:gd name="connsiteX12" fmla="*/ 470460 w 6858001"/>
              <a:gd name="connsiteY12" fmla="*/ 63369 h 4963245"/>
              <a:gd name="connsiteX13" fmla="*/ 605563 w 6858001"/>
              <a:gd name="connsiteY13" fmla="*/ 79506 h 4963245"/>
              <a:gd name="connsiteX14" fmla="*/ 757810 w 6858001"/>
              <a:gd name="connsiteY14" fmla="*/ 96483 h 4963245"/>
              <a:gd name="connsiteX15" fmla="*/ 923774 w 6858001"/>
              <a:gd name="connsiteY15" fmla="*/ 114469 h 4963245"/>
              <a:gd name="connsiteX16" fmla="*/ 1104139 w 6858001"/>
              <a:gd name="connsiteY16" fmla="*/ 132454 h 4963245"/>
              <a:gd name="connsiteX17" fmla="*/ 1296163 w 6858001"/>
              <a:gd name="connsiteY17" fmla="*/ 150776 h 4963245"/>
              <a:gd name="connsiteX18" fmla="*/ 1503275 w 6858001"/>
              <a:gd name="connsiteY18" fmla="*/ 167753 h 4963245"/>
              <a:gd name="connsiteX19" fmla="*/ 1719988 w 6858001"/>
              <a:gd name="connsiteY19" fmla="*/ 184058 h 4963245"/>
              <a:gd name="connsiteX20" fmla="*/ 1949045 w 6858001"/>
              <a:gd name="connsiteY20" fmla="*/ 198849 h 4963245"/>
              <a:gd name="connsiteX21" fmla="*/ 2187703 w 6858001"/>
              <a:gd name="connsiteY21" fmla="*/ 212969 h 4963245"/>
              <a:gd name="connsiteX22" fmla="*/ 2436649 w 6858001"/>
              <a:gd name="connsiteY22" fmla="*/ 226248 h 4963245"/>
              <a:gd name="connsiteX23" fmla="*/ 2564208 w 6858001"/>
              <a:gd name="connsiteY23" fmla="*/ 230955 h 4963245"/>
              <a:gd name="connsiteX24" fmla="*/ 2694509 w 6858001"/>
              <a:gd name="connsiteY24" fmla="*/ 236165 h 4963245"/>
              <a:gd name="connsiteX25" fmla="*/ 2826868 w 6858001"/>
              <a:gd name="connsiteY25" fmla="*/ 241040 h 4963245"/>
              <a:gd name="connsiteX26" fmla="*/ 2959914 w 6858001"/>
              <a:gd name="connsiteY26" fmla="*/ 244234 h 4963245"/>
              <a:gd name="connsiteX27" fmla="*/ 3095702 w 6858001"/>
              <a:gd name="connsiteY27" fmla="*/ 247091 h 4963245"/>
              <a:gd name="connsiteX28" fmla="*/ 3232862 w 6858001"/>
              <a:gd name="connsiteY28" fmla="*/ 250117 h 4963245"/>
              <a:gd name="connsiteX29" fmla="*/ 3372765 w 6858001"/>
              <a:gd name="connsiteY29" fmla="*/ 252134 h 4963245"/>
              <a:gd name="connsiteX30" fmla="*/ 3514040 w 6858001"/>
              <a:gd name="connsiteY30" fmla="*/ 252134 h 4963245"/>
              <a:gd name="connsiteX31" fmla="*/ 3656686 w 6858001"/>
              <a:gd name="connsiteY31" fmla="*/ 253142 h 4963245"/>
              <a:gd name="connsiteX32" fmla="*/ 3800704 w 6858001"/>
              <a:gd name="connsiteY32" fmla="*/ 252134 h 4963245"/>
              <a:gd name="connsiteX33" fmla="*/ 3946780 w 6858001"/>
              <a:gd name="connsiteY33" fmla="*/ 250117 h 4963245"/>
              <a:gd name="connsiteX34" fmla="*/ 4092855 w 6858001"/>
              <a:gd name="connsiteY34" fmla="*/ 248268 h 4963245"/>
              <a:gd name="connsiteX35" fmla="*/ 4240988 w 6858001"/>
              <a:gd name="connsiteY35" fmla="*/ 244234 h 4963245"/>
              <a:gd name="connsiteX36" fmla="*/ 4390492 w 6858001"/>
              <a:gd name="connsiteY36" fmla="*/ 240032 h 4963245"/>
              <a:gd name="connsiteX37" fmla="*/ 4539997 w 6858001"/>
              <a:gd name="connsiteY37" fmla="*/ 235157 h 4963245"/>
              <a:gd name="connsiteX38" fmla="*/ 4690873 w 6858001"/>
              <a:gd name="connsiteY38" fmla="*/ 228266 h 4963245"/>
              <a:gd name="connsiteX39" fmla="*/ 4843120 w 6858001"/>
              <a:gd name="connsiteY39" fmla="*/ 220029 h 4963245"/>
              <a:gd name="connsiteX40" fmla="*/ 4996054 w 6858001"/>
              <a:gd name="connsiteY40" fmla="*/ 212129 h 4963245"/>
              <a:gd name="connsiteX41" fmla="*/ 5148987 w 6858001"/>
              <a:gd name="connsiteY41" fmla="*/ 202044 h 4963245"/>
              <a:gd name="connsiteX42" fmla="*/ 5303978 w 6858001"/>
              <a:gd name="connsiteY42" fmla="*/ 189941 h 4963245"/>
              <a:gd name="connsiteX43" fmla="*/ 5456911 w 6858001"/>
              <a:gd name="connsiteY43" fmla="*/ 177839 h 4963245"/>
              <a:gd name="connsiteX44" fmla="*/ 5612588 w 6858001"/>
              <a:gd name="connsiteY44" fmla="*/ 163887 h 4963245"/>
              <a:gd name="connsiteX45" fmla="*/ 5768950 w 6858001"/>
              <a:gd name="connsiteY45" fmla="*/ 148591 h 4963245"/>
              <a:gd name="connsiteX46" fmla="*/ 5923255 w 6858001"/>
              <a:gd name="connsiteY46" fmla="*/ 132455 h 4963245"/>
              <a:gd name="connsiteX47" fmla="*/ 6079618 w 6858001"/>
              <a:gd name="connsiteY47" fmla="*/ 113629 h 4963245"/>
              <a:gd name="connsiteX48" fmla="*/ 6235294 w 6858001"/>
              <a:gd name="connsiteY48" fmla="*/ 93458 h 4963245"/>
              <a:gd name="connsiteX49" fmla="*/ 6391657 w 6858001"/>
              <a:gd name="connsiteY49" fmla="*/ 73455 h 4963245"/>
              <a:gd name="connsiteX50" fmla="*/ 6547333 w 6858001"/>
              <a:gd name="connsiteY50" fmla="*/ 50091 h 4963245"/>
              <a:gd name="connsiteX51" fmla="*/ 6702324 w 6858001"/>
              <a:gd name="connsiteY51" fmla="*/ 26222 h 49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963245">
                <a:moveTo>
                  <a:pt x="6858001" y="1177"/>
                </a:moveTo>
                <a:lnTo>
                  <a:pt x="6858001" y="1344715"/>
                </a:lnTo>
                <a:lnTo>
                  <a:pt x="6858000" y="1344715"/>
                </a:lnTo>
                <a:lnTo>
                  <a:pt x="6858000" y="4963245"/>
                </a:lnTo>
                <a:lnTo>
                  <a:pt x="0" y="4963244"/>
                </a:lnTo>
                <a:lnTo>
                  <a:pt x="0" y="900697"/>
                </a:lnTo>
                <a:lnTo>
                  <a:pt x="1" y="900697"/>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38" name="Rectangle 27">
            <a:extLst>
              <a:ext uri="{FF2B5EF4-FFF2-40B4-BE49-F238E27FC236}">
                <a16:creationId xmlns:a16="http://schemas.microsoft.com/office/drawing/2014/main" id="{D6F18ACE-6E82-4ADC-8A2F-A1771B309B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48930" y="2438400"/>
            <a:ext cx="6188189" cy="3785419"/>
          </a:xfrm>
        </p:spPr>
        <p:txBody>
          <a:bodyPr>
            <a:normAutofit/>
          </a:bodyPr>
          <a:lstStyle/>
          <a:p>
            <a:pPr>
              <a:lnSpc>
                <a:spcPct val="90000"/>
              </a:lnSpc>
            </a:pPr>
            <a:r>
              <a:rPr lang="en-GB" sz="1900" b="1" dirty="0">
                <a:solidFill>
                  <a:srgbClr val="FFFFFF"/>
                </a:solidFill>
              </a:rPr>
              <a:t>Alternatively, we can dope the semiconductor with atoms which remove electrons from the bands.  Such atoms are called acceptors.  An example of an acceptor atom is boron</a:t>
            </a:r>
            <a:r>
              <a:rPr lang="en-GB" sz="1900" dirty="0">
                <a:solidFill>
                  <a:srgbClr val="FFFFFF"/>
                </a:solidFill>
              </a:rPr>
              <a:t>.</a:t>
            </a:r>
          </a:p>
          <a:p>
            <a:pPr>
              <a:lnSpc>
                <a:spcPct val="90000"/>
              </a:lnSpc>
            </a:pPr>
            <a:r>
              <a:rPr lang="en-GB" sz="1900" i="1" dirty="0">
                <a:solidFill>
                  <a:srgbClr val="FFFFFF"/>
                </a:solidFill>
              </a:rPr>
              <a:t>This moves the Fermi level </a:t>
            </a:r>
            <a:r>
              <a:rPr lang="en-GB" sz="1900" b="1" i="1" dirty="0">
                <a:solidFill>
                  <a:srgbClr val="FFFFFF"/>
                </a:solidFill>
              </a:rPr>
              <a:t>down</a:t>
            </a:r>
            <a:r>
              <a:rPr lang="en-GB" sz="1900" i="1" dirty="0">
                <a:solidFill>
                  <a:srgbClr val="FFFFFF"/>
                </a:solidFill>
              </a:rPr>
              <a:t>, into the valence band.</a:t>
            </a:r>
          </a:p>
          <a:p>
            <a:pPr>
              <a:lnSpc>
                <a:spcPct val="90000"/>
              </a:lnSpc>
            </a:pPr>
            <a:r>
              <a:rPr lang="en-GB" sz="1900" b="1" dirty="0">
                <a:solidFill>
                  <a:srgbClr val="FFFFFF"/>
                </a:solidFill>
              </a:rPr>
              <a:t>But the system still becomes a metal – now with the positively charged doped holes in the valence band doing the conduction.</a:t>
            </a:r>
          </a:p>
          <a:p>
            <a:pPr>
              <a:lnSpc>
                <a:spcPct val="90000"/>
              </a:lnSpc>
            </a:pPr>
            <a:r>
              <a:rPr lang="en-GB" sz="1900" b="1" dirty="0">
                <a:solidFill>
                  <a:srgbClr val="FFFFFF"/>
                </a:solidFill>
              </a:rPr>
              <a:t>The two types of doping are called n-type (‘n’ for ‘negative’) and p-type (‘p’ for ‘positive’) respectively.</a:t>
            </a:r>
          </a:p>
        </p:txBody>
      </p:sp>
      <p:grpSp>
        <p:nvGrpSpPr>
          <p:cNvPr id="4" name="Group 3">
            <a:extLst>
              <a:ext uri="{FF2B5EF4-FFF2-40B4-BE49-F238E27FC236}">
                <a16:creationId xmlns:a16="http://schemas.microsoft.com/office/drawing/2014/main" id="{B7B93ED7-771C-4301-B6BD-85B084C905E9}"/>
              </a:ext>
            </a:extLst>
          </p:cNvPr>
          <p:cNvGrpSpPr>
            <a:grpSpLocks/>
          </p:cNvGrpSpPr>
          <p:nvPr/>
        </p:nvGrpSpPr>
        <p:grpSpPr bwMode="auto">
          <a:xfrm>
            <a:off x="8129871" y="2155022"/>
            <a:ext cx="3414010" cy="2547953"/>
            <a:chOff x="1808" y="1604"/>
            <a:chExt cx="4017" cy="3195"/>
          </a:xfrm>
        </p:grpSpPr>
        <p:grpSp>
          <p:nvGrpSpPr>
            <p:cNvPr id="5" name="Group 4">
              <a:extLst>
                <a:ext uri="{FF2B5EF4-FFF2-40B4-BE49-F238E27FC236}">
                  <a16:creationId xmlns:a16="http://schemas.microsoft.com/office/drawing/2014/main" id="{90630D3E-94F4-4450-B289-EC82E334949C}"/>
                </a:ext>
              </a:extLst>
            </p:cNvPr>
            <p:cNvGrpSpPr>
              <a:grpSpLocks/>
            </p:cNvGrpSpPr>
            <p:nvPr/>
          </p:nvGrpSpPr>
          <p:grpSpPr bwMode="auto">
            <a:xfrm>
              <a:off x="1808" y="1604"/>
              <a:ext cx="4017" cy="3195"/>
              <a:chOff x="1808" y="1604"/>
              <a:chExt cx="4017" cy="3195"/>
            </a:xfrm>
          </p:grpSpPr>
          <p:grpSp>
            <p:nvGrpSpPr>
              <p:cNvPr id="13" name="Group 12">
                <a:extLst>
                  <a:ext uri="{FF2B5EF4-FFF2-40B4-BE49-F238E27FC236}">
                    <a16:creationId xmlns:a16="http://schemas.microsoft.com/office/drawing/2014/main" id="{B9486B24-24BC-4AB9-A8D7-0A4D3DA552D7}"/>
                  </a:ext>
                </a:extLst>
              </p:cNvPr>
              <p:cNvGrpSpPr>
                <a:grpSpLocks/>
              </p:cNvGrpSpPr>
              <p:nvPr/>
            </p:nvGrpSpPr>
            <p:grpSpPr bwMode="auto">
              <a:xfrm>
                <a:off x="1808" y="1604"/>
                <a:ext cx="4017" cy="3195"/>
                <a:chOff x="1808" y="1604"/>
                <a:chExt cx="4017" cy="3195"/>
              </a:xfrm>
            </p:grpSpPr>
            <p:sp>
              <p:nvSpPr>
                <p:cNvPr id="15" name="Oval 14">
                  <a:extLst>
                    <a:ext uri="{FF2B5EF4-FFF2-40B4-BE49-F238E27FC236}">
                      <a16:creationId xmlns:a16="http://schemas.microsoft.com/office/drawing/2014/main" id="{E89059DF-BCA5-4458-B229-D1FD35A81635}"/>
                    </a:ext>
                  </a:extLst>
                </p:cNvPr>
                <p:cNvSpPr>
                  <a:spLocks noChangeArrowheads="1"/>
                </p:cNvSpPr>
                <p:nvPr/>
              </p:nvSpPr>
              <p:spPr bwMode="auto">
                <a:xfrm rot="3329812">
                  <a:off x="2258"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 name="Oval 15">
                  <a:extLst>
                    <a:ext uri="{FF2B5EF4-FFF2-40B4-BE49-F238E27FC236}">
                      <a16:creationId xmlns:a16="http://schemas.microsoft.com/office/drawing/2014/main" id="{68985D55-1B3F-4F4E-A1CA-4683DAAC13DB}"/>
                    </a:ext>
                  </a:extLst>
                </p:cNvPr>
                <p:cNvSpPr>
                  <a:spLocks noChangeArrowheads="1"/>
                </p:cNvSpPr>
                <p:nvPr/>
              </p:nvSpPr>
              <p:spPr bwMode="auto">
                <a:xfrm rot="6762914">
                  <a:off x="4085"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7" name="Oval 16">
                  <a:extLst>
                    <a:ext uri="{FF2B5EF4-FFF2-40B4-BE49-F238E27FC236}">
                      <a16:creationId xmlns:a16="http://schemas.microsoft.com/office/drawing/2014/main" id="{720A5C5C-8316-4747-BE9E-07CE78A2065D}"/>
                    </a:ext>
                  </a:extLst>
                </p:cNvPr>
                <p:cNvSpPr>
                  <a:spLocks noChangeArrowheads="1"/>
                </p:cNvSpPr>
                <p:nvPr/>
              </p:nvSpPr>
              <p:spPr bwMode="auto">
                <a:xfrm>
                  <a:off x="3109" y="1604"/>
                  <a:ext cx="1290" cy="2190"/>
                </a:xfrm>
                <a:prstGeom prst="ellipse">
                  <a:avLst/>
                </a:prstGeom>
                <a:noFill/>
                <a:ln w="28575">
                  <a:solidFill>
                    <a:schemeClr val="accent3">
                      <a:lumMod val="75000"/>
                      <a:lumOff val="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14" name="Oval 13">
                <a:extLst>
                  <a:ext uri="{FF2B5EF4-FFF2-40B4-BE49-F238E27FC236}">
                    <a16:creationId xmlns:a16="http://schemas.microsoft.com/office/drawing/2014/main" id="{5ED15663-8485-405A-9BED-956B14B91CEB}"/>
                  </a:ext>
                </a:extLst>
              </p:cNvPr>
              <p:cNvSpPr>
                <a:spLocks noChangeArrowheads="1"/>
              </p:cNvSpPr>
              <p:nvPr/>
            </p:nvSpPr>
            <p:spPr bwMode="auto">
              <a:xfrm>
                <a:off x="3109" y="3051"/>
                <a:ext cx="1265" cy="1028"/>
              </a:xfrm>
              <a:prstGeom prst="ellipse">
                <a:avLst/>
              </a:prstGeom>
              <a:solidFill>
                <a:srgbClr val="FFFFFF"/>
              </a:solidFill>
              <a:ln>
                <a:noFill/>
              </a:ln>
              <a:extLst>
                <a:ext uri="{91240B29-F687-4F45-9708-019B960494DF}">
                  <a14:hiddenLine xmlns:a14="http://schemas.microsoft.com/office/drawing/2010/main" w="9525">
                    <a:solidFill>
                      <a:srgbClr val="92D05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6" name="Group 5">
              <a:extLst>
                <a:ext uri="{FF2B5EF4-FFF2-40B4-BE49-F238E27FC236}">
                  <a16:creationId xmlns:a16="http://schemas.microsoft.com/office/drawing/2014/main" id="{7FDB37ED-111C-4850-9E3D-481ACCAA1CEC}"/>
                </a:ext>
              </a:extLst>
            </p:cNvPr>
            <p:cNvGrpSpPr>
              <a:grpSpLocks/>
            </p:cNvGrpSpPr>
            <p:nvPr/>
          </p:nvGrpSpPr>
          <p:grpSpPr bwMode="auto">
            <a:xfrm>
              <a:off x="2292" y="1964"/>
              <a:ext cx="3093" cy="2400"/>
              <a:chOff x="2292" y="1964"/>
              <a:chExt cx="3093" cy="2400"/>
            </a:xfrm>
          </p:grpSpPr>
          <p:sp>
            <p:nvSpPr>
              <p:cNvPr id="7" name="AutoShape 228">
                <a:extLst>
                  <a:ext uri="{FF2B5EF4-FFF2-40B4-BE49-F238E27FC236}">
                    <a16:creationId xmlns:a16="http://schemas.microsoft.com/office/drawing/2014/main" id="{E0DF1944-4E70-41EC-A572-4E10B9529B6D}"/>
                  </a:ext>
                </a:extLst>
              </p:cNvPr>
              <p:cNvSpPr>
                <a:spLocks noChangeArrowheads="1"/>
              </p:cNvSpPr>
              <p:nvPr/>
            </p:nvSpPr>
            <p:spPr bwMode="auto">
              <a:xfrm rot="5400000" flipV="1">
                <a:off x="3645" y="3539"/>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8" name="Oval 7">
                <a:extLst>
                  <a:ext uri="{FF2B5EF4-FFF2-40B4-BE49-F238E27FC236}">
                    <a16:creationId xmlns:a16="http://schemas.microsoft.com/office/drawing/2014/main" id="{7BF8C298-01C5-4E8B-91A3-2CE5512F5050}"/>
                  </a:ext>
                </a:extLst>
              </p:cNvPr>
              <p:cNvSpPr>
                <a:spLocks noChangeArrowheads="1"/>
              </p:cNvSpPr>
              <p:nvPr/>
            </p:nvSpPr>
            <p:spPr bwMode="auto">
              <a:xfrm>
                <a:off x="3885" y="196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 name="Oval 8">
                <a:extLst>
                  <a:ext uri="{FF2B5EF4-FFF2-40B4-BE49-F238E27FC236}">
                    <a16:creationId xmlns:a16="http://schemas.microsoft.com/office/drawing/2014/main" id="{0990E4B4-98B0-46EA-980D-260ACCAD8EED}"/>
                  </a:ext>
                </a:extLst>
              </p:cNvPr>
              <p:cNvSpPr>
                <a:spLocks noChangeArrowheads="1"/>
              </p:cNvSpPr>
              <p:nvPr/>
            </p:nvSpPr>
            <p:spPr bwMode="auto">
              <a:xfrm>
                <a:off x="2292" y="407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 name="Oval 9">
                <a:extLst>
                  <a:ext uri="{FF2B5EF4-FFF2-40B4-BE49-F238E27FC236}">
                    <a16:creationId xmlns:a16="http://schemas.microsoft.com/office/drawing/2014/main" id="{99731132-4737-49BE-90BD-6084A975C213}"/>
                  </a:ext>
                </a:extLst>
              </p:cNvPr>
              <p:cNvSpPr>
                <a:spLocks noChangeArrowheads="1"/>
              </p:cNvSpPr>
              <p:nvPr/>
            </p:nvSpPr>
            <p:spPr bwMode="auto">
              <a:xfrm>
                <a:off x="5070" y="387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 name="Oval 10">
                <a:extLst>
                  <a:ext uri="{FF2B5EF4-FFF2-40B4-BE49-F238E27FC236}">
                    <a16:creationId xmlns:a16="http://schemas.microsoft.com/office/drawing/2014/main" id="{1BF0C917-D0B5-4B38-A08A-14992E8B9565}"/>
                  </a:ext>
                </a:extLst>
              </p:cNvPr>
              <p:cNvSpPr>
                <a:spLocks noChangeArrowheads="1"/>
              </p:cNvSpPr>
              <p:nvPr/>
            </p:nvSpPr>
            <p:spPr bwMode="auto">
              <a:xfrm>
                <a:off x="3270"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 name="Oval 11">
                <a:extLst>
                  <a:ext uri="{FF2B5EF4-FFF2-40B4-BE49-F238E27FC236}">
                    <a16:creationId xmlns:a16="http://schemas.microsoft.com/office/drawing/2014/main" id="{2E06F058-F89B-45A4-B6D0-7635294675CC}"/>
                  </a:ext>
                </a:extLst>
              </p:cNvPr>
              <p:cNvSpPr>
                <a:spLocks noChangeArrowheads="1"/>
              </p:cNvSpPr>
              <p:nvPr/>
            </p:nvSpPr>
            <p:spPr bwMode="auto">
              <a:xfrm>
                <a:off x="3885"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spTree>
    <p:extLst>
      <p:ext uri="{BB962C8B-B14F-4D97-AF65-F5344CB8AC3E}">
        <p14:creationId xmlns:p14="http://schemas.microsoft.com/office/powerpoint/2010/main" val="3013919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D5A0-F167-40C0-88EB-E6B894220C51}"/>
              </a:ext>
            </a:extLst>
          </p:cNvPr>
          <p:cNvSpPr>
            <a:spLocks noGrp="1"/>
          </p:cNvSpPr>
          <p:nvPr>
            <p:ph type="title"/>
          </p:nvPr>
        </p:nvSpPr>
        <p:spPr>
          <a:xfrm>
            <a:off x="646111" y="452718"/>
            <a:ext cx="2192883" cy="1400530"/>
          </a:xfrm>
        </p:spPr>
        <p:txBody>
          <a:bodyPr/>
          <a:lstStyle/>
          <a:p>
            <a:r>
              <a:rPr lang="en-GB" sz="3600" dirty="0"/>
              <a:t>Let’s see how Mr Smith explains this!</a:t>
            </a:r>
          </a:p>
        </p:txBody>
      </p:sp>
      <p:pic>
        <p:nvPicPr>
          <p:cNvPr id="10" name="Screen Recording 9">
            <a:hlinkClick r:id="" action="ppaction://media"/>
            <a:extLst>
              <a:ext uri="{FF2B5EF4-FFF2-40B4-BE49-F238E27FC236}">
                <a16:creationId xmlns:a16="http://schemas.microsoft.com/office/drawing/2014/main" id="{C55826EF-8E6F-46A6-8BAD-D212405805F8}"/>
              </a:ext>
            </a:extLst>
          </p:cNvPr>
          <p:cNvPicPr>
            <a:picLocks noGrp="1" noChangeAspect="1"/>
          </p:cNvPicPr>
          <p:nvPr>
            <p:ph idx="1"/>
            <a:videoFile r:link="rId1"/>
            <p:extLst>
              <p:ext uri="{DAA4B4D4-6D71-4841-9C94-3DE7FCFB9230}">
                <p14:media xmlns:p14="http://schemas.microsoft.com/office/powerpoint/2010/main" r:embed="rId2">
                  <p14:trim st="1534" end="6991.7"/>
                </p14:media>
              </p:ext>
            </p:extLst>
          </p:nvPr>
        </p:nvPicPr>
        <p:blipFill>
          <a:blip r:embed="rId4"/>
          <a:stretch>
            <a:fillRect/>
          </a:stretch>
        </p:blipFill>
        <p:spPr>
          <a:xfrm>
            <a:off x="3395199" y="209720"/>
            <a:ext cx="8652958" cy="6438560"/>
          </a:xfrm>
        </p:spPr>
      </p:pic>
    </p:spTree>
    <p:extLst>
      <p:ext uri="{BB962C8B-B14F-4D97-AF65-F5344CB8AC3E}">
        <p14:creationId xmlns:p14="http://schemas.microsoft.com/office/powerpoint/2010/main" val="73887373"/>
      </p:ext>
    </p:extLst>
  </p:cSld>
  <p:clrMapOvr>
    <a:masterClrMapping/>
  </p:clrMapOvr>
  <mc:AlternateContent xmlns:mc="http://schemas.openxmlformats.org/markup-compatibility/2006" xmlns:p14="http://schemas.microsoft.com/office/powerpoint/2010/main">
    <mc:Choice Requires="p14">
      <p:transition spd="slow" p14:dur="2000" advClick="0" advTm="25565"/>
    </mc:Choice>
    <mc:Fallback xmlns="">
      <p:transition spd="slow" advClick="0" advTm="2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631504" y="3140968"/>
            <a:ext cx="3168352" cy="144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1631504" y="1700808"/>
            <a:ext cx="3168352"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31504" y="2564904"/>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31504" y="3284984"/>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631504" y="2564904"/>
            <a:ext cx="3168352" cy="72008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11014" y="701696"/>
            <a:ext cx="4708922" cy="954107"/>
          </a:xfrm>
          <a:prstGeom prst="rect">
            <a:avLst/>
          </a:prstGeom>
          <a:noFill/>
        </p:spPr>
        <p:txBody>
          <a:bodyPr wrap="square" rtlCol="0">
            <a:spAutoFit/>
          </a:bodyPr>
          <a:lstStyle/>
          <a:p>
            <a:pPr algn="ctr"/>
            <a:r>
              <a:rPr lang="en-GB" sz="2800" dirty="0"/>
              <a:t>Band diagram for an</a:t>
            </a:r>
          </a:p>
          <a:p>
            <a:pPr algn="ctr"/>
            <a:r>
              <a:rPr lang="en-GB" sz="2800" dirty="0"/>
              <a:t>n-doped semiconductor</a:t>
            </a:r>
          </a:p>
        </p:txBody>
      </p:sp>
      <p:sp>
        <p:nvSpPr>
          <p:cNvPr id="41" name="TextBox 40"/>
          <p:cNvSpPr txBox="1"/>
          <p:nvPr/>
        </p:nvSpPr>
        <p:spPr>
          <a:xfrm>
            <a:off x="695400" y="5157192"/>
            <a:ext cx="4824536" cy="1323439"/>
          </a:xfrm>
          <a:prstGeom prst="rect">
            <a:avLst/>
          </a:prstGeom>
          <a:noFill/>
        </p:spPr>
        <p:txBody>
          <a:bodyPr wrap="square" rtlCol="0">
            <a:spAutoFit/>
          </a:bodyPr>
          <a:lstStyle/>
          <a:p>
            <a:pPr algn="ctr"/>
            <a:r>
              <a:rPr lang="en-GB" sz="2000" b="1" dirty="0"/>
              <a:t>Dopants donate electrons → more free electrons in crystal → more occupied states </a:t>
            </a:r>
            <a:r>
              <a:rPr lang="en-GB" sz="2000" dirty="0"/>
              <a:t>→ </a:t>
            </a:r>
            <a:r>
              <a:rPr lang="en-GB" sz="2000" b="1" i="1" dirty="0">
                <a:solidFill>
                  <a:schemeClr val="tx2"/>
                </a:solidFill>
              </a:rPr>
              <a:t>Fermi level goes up</a:t>
            </a:r>
            <a:r>
              <a:rPr lang="en-GB" sz="2000" i="1" dirty="0">
                <a:solidFill>
                  <a:schemeClr val="tx2"/>
                </a:solidFill>
              </a:rPr>
              <a:t>, into conduction band </a:t>
            </a:r>
          </a:p>
        </p:txBody>
      </p:sp>
      <p:sp>
        <p:nvSpPr>
          <p:cNvPr id="42" name="Rectangle 41"/>
          <p:cNvSpPr/>
          <p:nvPr/>
        </p:nvSpPr>
        <p:spPr>
          <a:xfrm>
            <a:off x="7032104" y="4005064"/>
            <a:ext cx="3168352" cy="108012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7032104" y="4149080"/>
            <a:ext cx="3168352" cy="936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p:nvPr/>
        </p:nvCxnSpPr>
        <p:spPr>
          <a:xfrm>
            <a:off x="7032104" y="1700808"/>
            <a:ext cx="3168352" cy="0"/>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032104" y="2564904"/>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32104" y="3195670"/>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32104" y="4005064"/>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32104" y="5085184"/>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032104" y="2564904"/>
            <a:ext cx="3168352" cy="646331"/>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6168008" y="5157192"/>
            <a:ext cx="4680520" cy="1323439"/>
          </a:xfrm>
          <a:prstGeom prst="rect">
            <a:avLst/>
          </a:prstGeom>
          <a:noFill/>
        </p:spPr>
        <p:txBody>
          <a:bodyPr wrap="square" rtlCol="0">
            <a:spAutoFit/>
          </a:bodyPr>
          <a:lstStyle/>
          <a:p>
            <a:pPr algn="ctr"/>
            <a:r>
              <a:rPr lang="en-GB" sz="2000" b="1" dirty="0"/>
              <a:t>Dopants absorb electrons → fewer free electrons in crystal → more empty states </a:t>
            </a:r>
            <a:r>
              <a:rPr lang="en-GB" sz="2000" dirty="0"/>
              <a:t>→ </a:t>
            </a:r>
            <a:r>
              <a:rPr lang="en-GB" sz="2000" b="1" dirty="0">
                <a:solidFill>
                  <a:schemeClr val="tx2"/>
                </a:solidFill>
              </a:rPr>
              <a:t>Fermi level goes down</a:t>
            </a:r>
            <a:r>
              <a:rPr lang="en-GB" sz="2000" dirty="0">
                <a:solidFill>
                  <a:schemeClr val="tx2"/>
                </a:solidFill>
              </a:rPr>
              <a:t>, into valence band</a:t>
            </a:r>
          </a:p>
        </p:txBody>
      </p:sp>
      <p:sp>
        <p:nvSpPr>
          <p:cNvPr id="10" name="TextBox 9"/>
          <p:cNvSpPr txBox="1"/>
          <p:nvPr/>
        </p:nvSpPr>
        <p:spPr>
          <a:xfrm>
            <a:off x="5159897" y="2611215"/>
            <a:ext cx="1765121" cy="646331"/>
          </a:xfrm>
          <a:prstGeom prst="rect">
            <a:avLst/>
          </a:prstGeom>
          <a:noFill/>
        </p:spPr>
        <p:txBody>
          <a:bodyPr wrap="square" rtlCol="0">
            <a:spAutoFit/>
          </a:bodyPr>
          <a:lstStyle/>
          <a:p>
            <a:r>
              <a:rPr lang="en-GB" b="1" dirty="0"/>
              <a:t>conduction band</a:t>
            </a:r>
          </a:p>
        </p:txBody>
      </p:sp>
      <p:sp>
        <p:nvSpPr>
          <p:cNvPr id="51" name="TextBox 50"/>
          <p:cNvSpPr txBox="1"/>
          <p:nvPr/>
        </p:nvSpPr>
        <p:spPr>
          <a:xfrm>
            <a:off x="5303912" y="4151692"/>
            <a:ext cx="1224136" cy="646331"/>
          </a:xfrm>
          <a:prstGeom prst="rect">
            <a:avLst/>
          </a:prstGeom>
          <a:noFill/>
        </p:spPr>
        <p:txBody>
          <a:bodyPr wrap="square" rtlCol="0">
            <a:spAutoFit/>
          </a:bodyPr>
          <a:lstStyle/>
          <a:p>
            <a:r>
              <a:rPr lang="en-GB" b="1" dirty="0">
                <a:solidFill>
                  <a:srgbClr val="FFFF00"/>
                </a:solidFill>
              </a:rPr>
              <a:t>valence band</a:t>
            </a:r>
          </a:p>
        </p:txBody>
      </p:sp>
      <p:sp>
        <p:nvSpPr>
          <p:cNvPr id="27" name="TextBox 26"/>
          <p:cNvSpPr txBox="1"/>
          <p:nvPr/>
        </p:nvSpPr>
        <p:spPr>
          <a:xfrm>
            <a:off x="6240016" y="709826"/>
            <a:ext cx="4752528" cy="954107"/>
          </a:xfrm>
          <a:prstGeom prst="rect">
            <a:avLst/>
          </a:prstGeom>
          <a:noFill/>
        </p:spPr>
        <p:txBody>
          <a:bodyPr wrap="square" rtlCol="0">
            <a:spAutoFit/>
          </a:bodyPr>
          <a:lstStyle/>
          <a:p>
            <a:pPr algn="ctr"/>
            <a:r>
              <a:rPr lang="en-GB" sz="2800" dirty="0"/>
              <a:t>Band diagram for a</a:t>
            </a:r>
          </a:p>
          <a:p>
            <a:pPr algn="ctr"/>
            <a:r>
              <a:rPr lang="en-GB" sz="2800" dirty="0"/>
              <a:t>p-doped semiconductor</a:t>
            </a:r>
          </a:p>
        </p:txBody>
      </p:sp>
      <p:sp>
        <p:nvSpPr>
          <p:cNvPr id="28" name="Rectangle 27"/>
          <p:cNvSpPr/>
          <p:nvPr/>
        </p:nvSpPr>
        <p:spPr>
          <a:xfrm>
            <a:off x="1631504" y="4005064"/>
            <a:ext cx="3168352" cy="108012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631504" y="4114064"/>
            <a:ext cx="3168352" cy="971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1631504" y="4083441"/>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31504" y="5085184"/>
            <a:ext cx="316835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213B655-C2B3-4506-80B3-120A64869601}"/>
              </a:ext>
            </a:extLst>
          </p:cNvPr>
          <p:cNvGrpSpPr/>
          <p:nvPr/>
        </p:nvGrpSpPr>
        <p:grpSpPr>
          <a:xfrm>
            <a:off x="9606672" y="3411165"/>
            <a:ext cx="2324071" cy="479101"/>
            <a:chOff x="871974" y="2631397"/>
            <a:chExt cx="2324071" cy="479101"/>
          </a:xfrm>
        </p:grpSpPr>
        <p:sp>
          <p:nvSpPr>
            <p:cNvPr id="25" name="TextBox 24">
              <a:extLst>
                <a:ext uri="{FF2B5EF4-FFF2-40B4-BE49-F238E27FC236}">
                  <a16:creationId xmlns:a16="http://schemas.microsoft.com/office/drawing/2014/main" id="{5AA5348E-E61F-488E-89E0-FC46B429B352}"/>
                </a:ext>
              </a:extLst>
            </p:cNvPr>
            <p:cNvSpPr txBox="1"/>
            <p:nvPr/>
          </p:nvSpPr>
          <p:spPr>
            <a:xfrm>
              <a:off x="871974" y="2631397"/>
              <a:ext cx="2324071" cy="369332"/>
            </a:xfrm>
            <a:prstGeom prst="rect">
              <a:avLst/>
            </a:prstGeom>
            <a:noFill/>
          </p:spPr>
          <p:txBody>
            <a:bodyPr wrap="square" rtlCol="0">
              <a:spAutoFit/>
            </a:bodyPr>
            <a:lstStyle/>
            <a:p>
              <a:r>
                <a:rPr lang="en-GB" dirty="0"/>
                <a:t>acceptor level</a:t>
              </a:r>
            </a:p>
          </p:txBody>
        </p:sp>
        <p:sp>
          <p:nvSpPr>
            <p:cNvPr id="2" name="Arrow: Right 1">
              <a:extLst>
                <a:ext uri="{FF2B5EF4-FFF2-40B4-BE49-F238E27FC236}">
                  <a16:creationId xmlns:a16="http://schemas.microsoft.com/office/drawing/2014/main" id="{195A46A5-B71E-46D1-BEE8-B16F7C84BEAE}"/>
                </a:ext>
              </a:extLst>
            </p:cNvPr>
            <p:cNvSpPr/>
            <p:nvPr/>
          </p:nvSpPr>
          <p:spPr>
            <a:xfrm rot="8897104">
              <a:off x="1118374" y="2997842"/>
              <a:ext cx="490681" cy="112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8D3E6C46-3216-4EAE-B895-09ED353FD8F3}"/>
              </a:ext>
            </a:extLst>
          </p:cNvPr>
          <p:cNvGrpSpPr/>
          <p:nvPr/>
        </p:nvGrpSpPr>
        <p:grpSpPr>
          <a:xfrm>
            <a:off x="188351" y="2744452"/>
            <a:ext cx="1765121" cy="518446"/>
            <a:chOff x="35951" y="2592052"/>
            <a:chExt cx="1765121" cy="518446"/>
          </a:xfrm>
        </p:grpSpPr>
        <p:sp>
          <p:nvSpPr>
            <p:cNvPr id="33" name="TextBox 32">
              <a:extLst>
                <a:ext uri="{FF2B5EF4-FFF2-40B4-BE49-F238E27FC236}">
                  <a16:creationId xmlns:a16="http://schemas.microsoft.com/office/drawing/2014/main" id="{982C4E9C-0E36-435C-8623-5D9294C66D06}"/>
                </a:ext>
              </a:extLst>
            </p:cNvPr>
            <p:cNvSpPr txBox="1"/>
            <p:nvPr/>
          </p:nvSpPr>
          <p:spPr>
            <a:xfrm>
              <a:off x="35951" y="2592052"/>
              <a:ext cx="1765121" cy="369332"/>
            </a:xfrm>
            <a:prstGeom prst="rect">
              <a:avLst/>
            </a:prstGeom>
            <a:noFill/>
          </p:spPr>
          <p:txBody>
            <a:bodyPr wrap="square" rtlCol="0">
              <a:spAutoFit/>
            </a:bodyPr>
            <a:lstStyle/>
            <a:p>
              <a:r>
                <a:rPr lang="en-GB" dirty="0"/>
                <a:t>donor level</a:t>
              </a:r>
            </a:p>
          </p:txBody>
        </p:sp>
        <p:sp>
          <p:nvSpPr>
            <p:cNvPr id="34" name="Arrow: Right 33">
              <a:extLst>
                <a:ext uri="{FF2B5EF4-FFF2-40B4-BE49-F238E27FC236}">
                  <a16:creationId xmlns:a16="http://schemas.microsoft.com/office/drawing/2014/main" id="{1D5C5ED2-46B4-4062-B590-7FB2A75EA307}"/>
                </a:ext>
              </a:extLst>
            </p:cNvPr>
            <p:cNvSpPr/>
            <p:nvPr/>
          </p:nvSpPr>
          <p:spPr>
            <a:xfrm rot="2111288">
              <a:off x="1118374" y="2997842"/>
              <a:ext cx="490681" cy="112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2960147"/>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30" y="629266"/>
            <a:ext cx="9252154" cy="1223983"/>
          </a:xfrm>
        </p:spPr>
        <p:txBody>
          <a:bodyPr>
            <a:normAutofit/>
          </a:bodyPr>
          <a:lstStyle/>
          <a:p>
            <a:pPr>
              <a:lnSpc>
                <a:spcPct val="90000"/>
              </a:lnSpc>
            </a:pPr>
            <a:r>
              <a:rPr lang="en-GB" sz="3900"/>
              <a:t>Joining a p-type to an n-type semiconductor</a:t>
            </a:r>
          </a:p>
        </p:txBody>
      </p:sp>
      <p:pic>
        <p:nvPicPr>
          <p:cNvPr id="27" name="Google Shape;354;p33">
            <a:extLst>
              <a:ext uri="{FF2B5EF4-FFF2-40B4-BE49-F238E27FC236}">
                <a16:creationId xmlns:a16="http://schemas.microsoft.com/office/drawing/2014/main" id="{758B3944-7D23-45FB-84CE-E0448EB56FC3}"/>
              </a:ext>
            </a:extLst>
          </p:cNvPr>
          <p:cNvPicPr preferRelativeResize="0"/>
          <p:nvPr/>
        </p:nvPicPr>
        <p:blipFill>
          <a:blip r:embed="rId3"/>
          <a:stretch>
            <a:fillRect/>
          </a:stretch>
        </p:blipFill>
        <p:spPr>
          <a:xfrm>
            <a:off x="636915" y="2647681"/>
            <a:ext cx="5451627" cy="3005248"/>
          </a:xfrm>
          <a:prstGeom prst="rect">
            <a:avLst/>
          </a:prstGeom>
          <a:noFill/>
          <a:effectLst>
            <a:outerShdw blurRad="50800" dist="38100" dir="5400000" algn="t" rotWithShape="0">
              <a:prstClr val="black">
                <a:alpha val="43000"/>
              </a:prstClr>
            </a:outerShdw>
          </a:effectLst>
        </p:spPr>
      </p:pic>
      <p:sp>
        <p:nvSpPr>
          <p:cNvPr id="3" name="Content Placeholder 2"/>
          <p:cNvSpPr>
            <a:spLocks noGrp="1"/>
          </p:cNvSpPr>
          <p:nvPr>
            <p:ph idx="1"/>
          </p:nvPr>
        </p:nvSpPr>
        <p:spPr>
          <a:xfrm>
            <a:off x="6575729" y="1541418"/>
            <a:ext cx="5311471" cy="4706982"/>
          </a:xfrm>
        </p:spPr>
        <p:txBody>
          <a:bodyPr>
            <a:normAutofit/>
          </a:bodyPr>
          <a:lstStyle/>
          <a:p>
            <a:pPr>
              <a:lnSpc>
                <a:spcPct val="90000"/>
              </a:lnSpc>
            </a:pPr>
            <a:r>
              <a:rPr lang="en-GB" sz="1600" dirty="0"/>
              <a:t>Now for the interesting (and technologically useful) bit.</a:t>
            </a:r>
          </a:p>
          <a:p>
            <a:pPr>
              <a:lnSpc>
                <a:spcPct val="90000"/>
              </a:lnSpc>
            </a:pPr>
            <a:r>
              <a:rPr lang="en-GB" sz="1600" dirty="0"/>
              <a:t>Suppose we take a p-type semiconductor – one with a small density of holes in the valence band – and join it to an n-type semiconductor – one with a small density of electrons in the conduction band.  This makes a device called a </a:t>
            </a:r>
            <a:r>
              <a:rPr lang="en-GB" sz="1600" b="1" dirty="0"/>
              <a:t>p-n junction</a:t>
            </a:r>
            <a:r>
              <a:rPr lang="en-GB" sz="1600" dirty="0"/>
              <a:t>.  What happens?</a:t>
            </a:r>
          </a:p>
          <a:p>
            <a:pPr>
              <a:lnSpc>
                <a:spcPct val="90000"/>
              </a:lnSpc>
            </a:pPr>
            <a:r>
              <a:rPr lang="en-GB" sz="1600" dirty="0"/>
              <a:t>Electrons from the n-type material meet holes from the p-type material and annihilate.  This creates a </a:t>
            </a:r>
            <a:r>
              <a:rPr lang="en-GB" sz="1600" b="1" dirty="0"/>
              <a:t>depletion layer</a:t>
            </a:r>
            <a:r>
              <a:rPr lang="en-GB" sz="1600" dirty="0"/>
              <a:t> (or </a:t>
            </a:r>
            <a:r>
              <a:rPr lang="en-GB" sz="1600" b="1" dirty="0"/>
              <a:t>space charge region</a:t>
            </a:r>
            <a:r>
              <a:rPr lang="en-GB" sz="1600" dirty="0"/>
              <a:t>) which has very few carriers of either type, and where the dopants are ‘exposed’.</a:t>
            </a:r>
          </a:p>
        </p:txBody>
      </p:sp>
    </p:spTree>
    <p:extLst>
      <p:ext uri="{BB962C8B-B14F-4D97-AF65-F5344CB8AC3E}">
        <p14:creationId xmlns:p14="http://schemas.microsoft.com/office/powerpoint/2010/main" val="25572470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9ECDD5C-152A-4CC7-8333-0F367B3A62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35">
            <a:extLst>
              <a:ext uri="{FF2B5EF4-FFF2-40B4-BE49-F238E27FC236}">
                <a16:creationId xmlns:a16="http://schemas.microsoft.com/office/drawing/2014/main" id="{7F5C92A3-369B-43F3-BDCE-E560B1B0EC8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37">
            <a:extLst>
              <a:ext uri="{FF2B5EF4-FFF2-40B4-BE49-F238E27FC236}">
                <a16:creationId xmlns:a16="http://schemas.microsoft.com/office/drawing/2014/main" id="{AEBE9F1A-B38D-446E-83AE-14B17CE77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915B5014-A7EC-4BA6-9C83-8840CF81DB2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2" name="Picture 41">
            <a:extLst>
              <a:ext uri="{FF2B5EF4-FFF2-40B4-BE49-F238E27FC236}">
                <a16:creationId xmlns:a16="http://schemas.microsoft.com/office/drawing/2014/main" id="{022C43AB-86D7-420D-8AD7-DC0A15FDD0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43">
            <a:extLst>
              <a:ext uri="{FF2B5EF4-FFF2-40B4-BE49-F238E27FC236}">
                <a16:creationId xmlns:a16="http://schemas.microsoft.com/office/drawing/2014/main" id="{5E3EB826-A471-488F-9E8A-D65528A3C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D85D5AA8-773B-469A-8802-9645A4DC9B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75AF42C-C556-454E-B2D3-2C917CB812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4B7844E5-8ED2-451F-A0D1-44053A237CC9}"/>
              </a:ext>
            </a:extLst>
          </p:cNvPr>
          <p:cNvSpPr txBox="1"/>
          <p:nvPr/>
        </p:nvSpPr>
        <p:spPr>
          <a:xfrm>
            <a:off x="9074331" y="1141407"/>
            <a:ext cx="3117669" cy="5078313"/>
          </a:xfrm>
          <a:prstGeom prst="rect">
            <a:avLst/>
          </a:prstGeom>
          <a:noFill/>
        </p:spPr>
        <p:txBody>
          <a:bodyPr wrap="square">
            <a:spAutoFit/>
          </a:bodyPr>
          <a:lstStyle/>
          <a:p>
            <a:r>
              <a:rPr lang="en-GB" dirty="0"/>
              <a:t>Now let’s think about including the p-n junction </a:t>
            </a:r>
            <a:r>
              <a:rPr lang="en-GB" b="1" dirty="0"/>
              <a:t>as a component </a:t>
            </a:r>
            <a:r>
              <a:rPr lang="en-GB" dirty="0"/>
              <a:t>in an electrical circuit.</a:t>
            </a:r>
          </a:p>
          <a:p>
            <a:r>
              <a:rPr lang="en-GB" dirty="0"/>
              <a:t>For simple components like an incandescent light bulb or a switch, which way round we connect them </a:t>
            </a:r>
            <a:r>
              <a:rPr lang="en-GB" b="1" dirty="0"/>
              <a:t>doesn’t matter</a:t>
            </a:r>
            <a:r>
              <a:rPr lang="en-GB" dirty="0"/>
              <a:t>.</a:t>
            </a:r>
          </a:p>
          <a:p>
            <a:r>
              <a:rPr lang="en-GB" dirty="0"/>
              <a:t>But for the p-n junction, we shall see that the sign of the applied voltage has an important effect on the results.  This is called the </a:t>
            </a:r>
            <a:r>
              <a:rPr lang="en-GB" b="1" dirty="0"/>
              <a:t>diode effect</a:t>
            </a:r>
            <a:r>
              <a:rPr lang="en-GB" dirty="0"/>
              <a:t>.</a:t>
            </a:r>
          </a:p>
          <a:p>
            <a:r>
              <a:rPr lang="en-GB" dirty="0"/>
              <a:t>The two possibilities are called </a:t>
            </a:r>
            <a:r>
              <a:rPr lang="en-GB" b="1" dirty="0"/>
              <a:t>forward bias </a:t>
            </a:r>
            <a:r>
              <a:rPr lang="en-GB" dirty="0"/>
              <a:t>and </a:t>
            </a:r>
            <a:r>
              <a:rPr lang="en-GB" b="1" dirty="0"/>
              <a:t>reverse bias</a:t>
            </a:r>
            <a:r>
              <a:rPr lang="en-GB" dirty="0"/>
              <a:t>.</a:t>
            </a:r>
          </a:p>
        </p:txBody>
      </p:sp>
      <p:pic>
        <p:nvPicPr>
          <p:cNvPr id="3" name="Picture 2"/>
          <p:cNvPicPr>
            <a:picLocks noChangeAspect="1"/>
          </p:cNvPicPr>
          <p:nvPr/>
        </p:nvPicPr>
        <p:blipFill>
          <a:blip r:embed="rId7"/>
          <a:stretch>
            <a:fillRect/>
          </a:stretch>
        </p:blipFill>
        <p:spPr>
          <a:xfrm>
            <a:off x="1274883" y="718796"/>
            <a:ext cx="7047357" cy="4951058"/>
          </a:xfrm>
          <a:prstGeom prst="rect">
            <a:avLst/>
          </a:prstGeom>
        </p:spPr>
      </p:pic>
      <p:sp>
        <p:nvSpPr>
          <p:cNvPr id="5" name="Rectangle 4"/>
          <p:cNvSpPr/>
          <p:nvPr/>
        </p:nvSpPr>
        <p:spPr>
          <a:xfrm>
            <a:off x="2018506" y="5896554"/>
            <a:ext cx="3669594" cy="646331"/>
          </a:xfrm>
          <a:prstGeom prst="rect">
            <a:avLst/>
          </a:prstGeom>
        </p:spPr>
        <p:txBody>
          <a:bodyPr wrap="none">
            <a:spAutoFit/>
          </a:bodyPr>
          <a:lstStyle/>
          <a:p>
            <a:r>
              <a:rPr lang="en-GB" dirty="0">
                <a:hlinkClick r:id="rId8"/>
              </a:rPr>
              <a:t>https://</a:t>
            </a:r>
            <a:r>
              <a:rPr lang="en-GB" dirty="0" smtClean="0">
                <a:hlinkClick r:id="rId8"/>
              </a:rPr>
              <a:t>youtu.be/32vMzGTCzPU</a:t>
            </a:r>
            <a:endParaRPr lang="en-GB" dirty="0" smtClean="0"/>
          </a:p>
          <a:p>
            <a:endParaRPr lang="en-GB" dirty="0"/>
          </a:p>
        </p:txBody>
      </p:sp>
    </p:spTree>
    <p:extLst>
      <p:ext uri="{BB962C8B-B14F-4D97-AF65-F5344CB8AC3E}">
        <p14:creationId xmlns:p14="http://schemas.microsoft.com/office/powerpoint/2010/main" val="2362251915"/>
      </p:ext>
    </p:extLst>
  </p:cSld>
  <p:clrMapOvr>
    <a:masterClrMapping/>
  </p:clrMapOvr>
  <mc:AlternateContent xmlns:mc="http://schemas.openxmlformats.org/markup-compatibility/2006" xmlns:p14="http://schemas.microsoft.com/office/powerpoint/2010/main">
    <mc:Choice Requires="p14">
      <p:transition spd="slow" p14:dur="2000" advClick="0" advTm="29996"/>
    </mc:Choice>
    <mc:Fallback xmlns="">
      <p:transition spd="slow" advClick="0" advTm="2999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txBox="1">
            <a:spLocks noGrp="1"/>
          </p:cNvSpPr>
          <p:nvPr>
            <p:ph type="title"/>
          </p:nvPr>
        </p:nvSpPr>
        <p:spPr>
          <a:xfrm>
            <a:off x="2209800" y="0"/>
            <a:ext cx="7772400" cy="1143000"/>
          </a:xfrm>
          <a:prstGeom prst="rect">
            <a:avLst/>
          </a:prstGeom>
        </p:spPr>
        <p:txBody>
          <a:bodyPr spcFirstLastPara="1" vert="horz" wrap="square" lIns="91425" tIns="45700" rIns="91425" bIns="45700" rtlCol="0" anchor="ctr" anchorCtr="0">
            <a:noAutofit/>
          </a:bodyPr>
          <a:lstStyle/>
          <a:p>
            <a:pPr algn="ctr">
              <a:spcBef>
                <a:spcPts val="0"/>
              </a:spcBef>
            </a:pPr>
            <a:r>
              <a:rPr lang="en-US"/>
              <a:t>PN junction</a:t>
            </a:r>
            <a:endParaRPr/>
          </a:p>
        </p:txBody>
      </p:sp>
      <p:sp>
        <p:nvSpPr>
          <p:cNvPr id="352" name="Google Shape;352;p33"/>
          <p:cNvSpPr txBox="1">
            <a:spLocks noGrp="1"/>
          </p:cNvSpPr>
          <p:nvPr>
            <p:ph type="body" idx="1"/>
          </p:nvPr>
        </p:nvSpPr>
        <p:spPr>
          <a:xfrm>
            <a:off x="2209800" y="1981200"/>
            <a:ext cx="7772400" cy="4114800"/>
          </a:xfrm>
          <a:prstGeom prst="rect">
            <a:avLst/>
          </a:prstGeom>
        </p:spPr>
        <p:txBody>
          <a:bodyPr spcFirstLastPara="1" vert="horz" wrap="square" lIns="91425" tIns="45700" rIns="91425" bIns="45700" rtlCol="0" anchor="t" anchorCtr="0">
            <a:noAutofit/>
          </a:bodyPr>
          <a:lstStyle/>
          <a:p>
            <a:pPr marL="0" indent="0">
              <a:spcBef>
                <a:spcPts val="640"/>
              </a:spcBef>
              <a:buNone/>
            </a:pPr>
            <a:endParaRPr/>
          </a:p>
        </p:txBody>
      </p:sp>
      <p:sp>
        <p:nvSpPr>
          <p:cNvPr id="353" name="Google Shape;353;p33"/>
          <p:cNvSpPr txBox="1"/>
          <p:nvPr/>
        </p:nvSpPr>
        <p:spPr>
          <a:xfrm>
            <a:off x="3174575" y="5951350"/>
            <a:ext cx="6486000" cy="720600"/>
          </a:xfrm>
          <a:prstGeom prst="rect">
            <a:avLst/>
          </a:prstGeom>
          <a:noFill/>
          <a:ln>
            <a:noFill/>
          </a:ln>
        </p:spPr>
        <p:txBody>
          <a:bodyPr spcFirstLastPara="1" wrap="square" lIns="91425" tIns="91425" rIns="91425" bIns="91425" anchor="t" anchorCtr="0">
            <a:noAutofit/>
          </a:bodyPr>
          <a:lstStyle/>
          <a:p>
            <a:r>
              <a:rPr lang="en-US"/>
              <a:t>https://qph.fs.quoracdn.net/main-qimg-a1b93afaeb99d6d6420c4ad218ea12be</a:t>
            </a:r>
            <a:endParaRPr/>
          </a:p>
        </p:txBody>
      </p:sp>
      <p:pic>
        <p:nvPicPr>
          <p:cNvPr id="354" name="Google Shape;354;p33"/>
          <p:cNvPicPr preferRelativeResize="0"/>
          <p:nvPr/>
        </p:nvPicPr>
        <p:blipFill>
          <a:blip r:embed="rId3">
            <a:alphaModFix/>
          </a:blip>
          <a:stretch>
            <a:fillRect/>
          </a:stretch>
        </p:blipFill>
        <p:spPr>
          <a:xfrm>
            <a:off x="1524001" y="908653"/>
            <a:ext cx="9144001" cy="50406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7382" y="899939"/>
            <a:ext cx="11199223" cy="1304925"/>
          </a:xfrm>
        </p:spPr>
        <p:txBody>
          <a:bodyPr/>
          <a:lstStyle/>
          <a:p>
            <a:r>
              <a:rPr lang="en-GB" dirty="0"/>
              <a:t>A diagram of a p-n junction in equilibrium</a:t>
            </a:r>
          </a:p>
        </p:txBody>
      </p:sp>
      <p:pic>
        <p:nvPicPr>
          <p:cNvPr id="1026" name="Picture 2" descr="File:Pn-junction-equilibri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09" y="2204864"/>
            <a:ext cx="5783775" cy="3600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1343472" y="1988840"/>
            <a:ext cx="950505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49211" y="1649693"/>
            <a:ext cx="4829132" cy="504753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dirty="0"/>
              <a:t>In the space charge region, there are not many electrons or holes – just </a:t>
            </a:r>
            <a:r>
              <a:rPr lang="en-GB" sz="2400" b="1" dirty="0"/>
              <a:t>exposed dopant ions</a:t>
            </a:r>
            <a:r>
              <a:rPr lang="en-GB" sz="2400" dirty="0"/>
              <a:t>.</a:t>
            </a:r>
          </a:p>
          <a:p>
            <a:pPr marL="285750" indent="-285750">
              <a:spcAft>
                <a:spcPts val="600"/>
              </a:spcAft>
              <a:buFont typeface="Arial" panose="020B0604020202020204" pitchFamily="34" charset="0"/>
              <a:buChar char="•"/>
            </a:pPr>
            <a:r>
              <a:rPr lang="en-GB" sz="2400" dirty="0"/>
              <a:t>These ions create an </a:t>
            </a:r>
            <a:r>
              <a:rPr lang="en-GB" sz="2400" b="1" dirty="0"/>
              <a:t>electric field</a:t>
            </a:r>
            <a:r>
              <a:rPr lang="en-GB" sz="2400" dirty="0"/>
              <a:t>, which eventually gets strong enough to keep other carriers away from the junction.</a:t>
            </a:r>
          </a:p>
          <a:p>
            <a:pPr marL="285750" indent="-285750">
              <a:spcAft>
                <a:spcPts val="600"/>
              </a:spcAft>
              <a:buFont typeface="Arial" panose="020B0604020202020204" pitchFamily="34" charset="0"/>
              <a:buChar char="•"/>
            </a:pPr>
            <a:r>
              <a:rPr lang="en-GB" sz="2400" dirty="0"/>
              <a:t>The junction is now in equilibrium, with an </a:t>
            </a:r>
            <a:r>
              <a:rPr lang="en-GB" sz="2400" b="1" dirty="0"/>
              <a:t>electric field</a:t>
            </a:r>
            <a:r>
              <a:rPr lang="en-GB" sz="2400" dirty="0"/>
              <a:t> across its depletion layer.</a:t>
            </a:r>
          </a:p>
        </p:txBody>
      </p:sp>
    </p:spTree>
    <p:extLst>
      <p:ext uri="{BB962C8B-B14F-4D97-AF65-F5344CB8AC3E}">
        <p14:creationId xmlns:p14="http://schemas.microsoft.com/office/powerpoint/2010/main" val="36928073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42324" y="261268"/>
            <a:ext cx="4464050" cy="1079500"/>
          </a:xfrm>
        </p:spPr>
        <p:txBody>
          <a:bodyPr>
            <a:normAutofit/>
          </a:bodyPr>
          <a:lstStyle/>
          <a:p>
            <a:r>
              <a:rPr lang="en-GB" dirty="0"/>
              <a:t>Forward bias</a:t>
            </a:r>
          </a:p>
        </p:txBody>
      </p:sp>
      <p:cxnSp>
        <p:nvCxnSpPr>
          <p:cNvPr id="5" name="Straight Connector 4"/>
          <p:cNvCxnSpPr/>
          <p:nvPr/>
        </p:nvCxnSpPr>
        <p:spPr>
          <a:xfrm>
            <a:off x="6384032" y="1700808"/>
            <a:ext cx="475252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934089" y="1340768"/>
            <a:ext cx="4680520" cy="4016484"/>
          </a:xfrm>
          <a:prstGeom prst="rect">
            <a:avLst/>
          </a:prstGeom>
          <a:noFill/>
        </p:spPr>
        <p:txBody>
          <a:bodyPr wrap="square" rtlCol="0">
            <a:spAutoFit/>
          </a:bodyPr>
          <a:lstStyle/>
          <a:p>
            <a:pPr marL="342900" indent="-342900">
              <a:spcBef>
                <a:spcPts val="24"/>
              </a:spcBef>
              <a:spcAft>
                <a:spcPts val="600"/>
              </a:spcAft>
              <a:buFont typeface="Arial" panose="020B0604020202020204" pitchFamily="34" charset="0"/>
              <a:buChar char="•"/>
            </a:pPr>
            <a:r>
              <a:rPr lang="en-GB" sz="2400" dirty="0"/>
              <a:t>The electromotive force from the cell pushes both electrons and holes </a:t>
            </a:r>
            <a:r>
              <a:rPr lang="en-GB" sz="2400" b="1" dirty="0"/>
              <a:t>towards</a:t>
            </a:r>
            <a:r>
              <a:rPr lang="en-GB" sz="2400" dirty="0"/>
              <a:t> the junction.</a:t>
            </a:r>
          </a:p>
          <a:p>
            <a:pPr marL="342900" indent="-342900">
              <a:spcBef>
                <a:spcPts val="24"/>
              </a:spcBef>
              <a:spcAft>
                <a:spcPts val="600"/>
              </a:spcAft>
              <a:buFont typeface="Arial" panose="020B0604020202020204" pitchFamily="34" charset="0"/>
              <a:buChar char="•"/>
            </a:pPr>
            <a:r>
              <a:rPr lang="en-GB" sz="2400" dirty="0"/>
              <a:t>Here they </a:t>
            </a:r>
            <a:r>
              <a:rPr lang="en-GB" sz="2400" b="1" dirty="0"/>
              <a:t>annihilate</a:t>
            </a:r>
            <a:r>
              <a:rPr lang="en-GB" sz="2400" dirty="0"/>
              <a:t>, making room for more electrons and holes to enter the sample at the ends.</a:t>
            </a:r>
          </a:p>
          <a:p>
            <a:pPr marL="342900" indent="-342900">
              <a:spcBef>
                <a:spcPts val="24"/>
              </a:spcBef>
              <a:spcAft>
                <a:spcPts val="600"/>
              </a:spcAft>
              <a:buFont typeface="Arial" panose="020B0604020202020204" pitchFamily="34" charset="0"/>
              <a:buChar char="•"/>
            </a:pPr>
            <a:r>
              <a:rPr lang="en-GB" sz="2400" dirty="0"/>
              <a:t>This process continues indefinitely, and results in a </a:t>
            </a:r>
            <a:r>
              <a:rPr lang="en-GB" sz="2400" b="1" dirty="0"/>
              <a:t>constant current</a:t>
            </a:r>
            <a:r>
              <a:rPr lang="en-GB" sz="2400" dirty="0"/>
              <a:t> in the device.</a:t>
            </a:r>
          </a:p>
          <a:p>
            <a:pPr marL="342900" indent="-342900">
              <a:spcBef>
                <a:spcPts val="24"/>
              </a:spcBef>
              <a:spcAft>
                <a:spcPts val="600"/>
              </a:spcAft>
              <a:buFont typeface="Arial" panose="020B0604020202020204" pitchFamily="34" charset="0"/>
              <a:buChar char="•"/>
            </a:pPr>
            <a:r>
              <a:rPr lang="en-GB" sz="2400" dirty="0"/>
              <a:t>Forward bias → </a:t>
            </a:r>
            <a:r>
              <a:rPr lang="en-GB" sz="2400" b="1" dirty="0"/>
              <a:t>conduction</a:t>
            </a:r>
            <a:r>
              <a:rPr lang="en-GB" sz="2400" dirty="0"/>
              <a:t>!</a:t>
            </a:r>
          </a:p>
        </p:txBody>
      </p:sp>
      <p:pic>
        <p:nvPicPr>
          <p:cNvPr id="3" name="Picture 2"/>
          <p:cNvPicPr>
            <a:picLocks noChangeAspect="1"/>
          </p:cNvPicPr>
          <p:nvPr/>
        </p:nvPicPr>
        <p:blipFill>
          <a:blip r:embed="rId2"/>
          <a:stretch>
            <a:fillRect/>
          </a:stretch>
        </p:blipFill>
        <p:spPr>
          <a:xfrm>
            <a:off x="1559496" y="2636912"/>
            <a:ext cx="4030675" cy="1616659"/>
          </a:xfrm>
          <a:prstGeom prst="rect">
            <a:avLst/>
          </a:prstGeom>
        </p:spPr>
      </p:pic>
      <p:cxnSp>
        <p:nvCxnSpPr>
          <p:cNvPr id="7" name="Straight Connector 6"/>
          <p:cNvCxnSpPr/>
          <p:nvPr/>
        </p:nvCxnSpPr>
        <p:spPr>
          <a:xfrm flipH="1">
            <a:off x="1127448" y="3429000"/>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127448" y="3429000"/>
            <a:ext cx="0" cy="2016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23992" y="3429000"/>
            <a:ext cx="0" cy="2016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127448" y="5445224"/>
            <a:ext cx="2448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719736" y="5445224"/>
            <a:ext cx="23042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75720" y="5085184"/>
            <a:ext cx="0" cy="720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719736" y="5301208"/>
            <a:ext cx="0"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591944" y="3429000"/>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ight Arrow 55"/>
          <p:cNvSpPr/>
          <p:nvPr/>
        </p:nvSpPr>
        <p:spPr>
          <a:xfrm>
            <a:off x="1631504" y="2204864"/>
            <a:ext cx="151216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983432" y="1878851"/>
            <a:ext cx="2232248" cy="369332"/>
          </a:xfrm>
          <a:prstGeom prst="rect">
            <a:avLst/>
          </a:prstGeom>
          <a:noFill/>
        </p:spPr>
        <p:txBody>
          <a:bodyPr wrap="square" rtlCol="0">
            <a:spAutoFit/>
          </a:bodyPr>
          <a:lstStyle/>
          <a:p>
            <a:r>
              <a:rPr lang="en-GB" dirty="0"/>
              <a:t>holes pushed this way</a:t>
            </a:r>
          </a:p>
        </p:txBody>
      </p:sp>
      <p:sp>
        <p:nvSpPr>
          <p:cNvPr id="58" name="Right Arrow 57"/>
          <p:cNvSpPr/>
          <p:nvPr/>
        </p:nvSpPr>
        <p:spPr>
          <a:xfrm flipH="1">
            <a:off x="4151784" y="2204864"/>
            <a:ext cx="151216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3556098" y="1851551"/>
            <a:ext cx="2520280" cy="369332"/>
          </a:xfrm>
          <a:prstGeom prst="rect">
            <a:avLst/>
          </a:prstGeom>
          <a:noFill/>
        </p:spPr>
        <p:txBody>
          <a:bodyPr wrap="square" rtlCol="0">
            <a:spAutoFit/>
          </a:bodyPr>
          <a:lstStyle/>
          <a:p>
            <a:r>
              <a:rPr lang="en-GB" dirty="0"/>
              <a:t>electrons pushed this way</a:t>
            </a:r>
          </a:p>
        </p:txBody>
      </p:sp>
      <p:sp>
        <p:nvSpPr>
          <p:cNvPr id="60" name="Right Arrow 59"/>
          <p:cNvSpPr/>
          <p:nvPr/>
        </p:nvSpPr>
        <p:spPr>
          <a:xfrm>
            <a:off x="2063552" y="1340768"/>
            <a:ext cx="3024336" cy="36004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p:cNvSpPr txBox="1"/>
          <p:nvPr/>
        </p:nvSpPr>
        <p:spPr>
          <a:xfrm>
            <a:off x="1593598" y="1006570"/>
            <a:ext cx="3502915" cy="461665"/>
          </a:xfrm>
          <a:prstGeom prst="rect">
            <a:avLst/>
          </a:prstGeom>
          <a:noFill/>
        </p:spPr>
        <p:txBody>
          <a:bodyPr wrap="square" rtlCol="0">
            <a:spAutoFit/>
          </a:bodyPr>
          <a:lstStyle/>
          <a:p>
            <a:pPr algn="ctr"/>
            <a:r>
              <a:rPr lang="en-GB" sz="2400" b="1" dirty="0">
                <a:solidFill>
                  <a:schemeClr val="tx2"/>
                </a:solidFill>
              </a:rPr>
              <a:t>electrical current</a:t>
            </a:r>
          </a:p>
        </p:txBody>
      </p:sp>
    </p:spTree>
    <p:extLst>
      <p:ext uri="{BB962C8B-B14F-4D97-AF65-F5344CB8AC3E}">
        <p14:creationId xmlns:p14="http://schemas.microsoft.com/office/powerpoint/2010/main" val="8619300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05139" y="224954"/>
            <a:ext cx="4464050" cy="1079500"/>
          </a:xfrm>
        </p:spPr>
        <p:txBody>
          <a:bodyPr>
            <a:normAutofit/>
          </a:bodyPr>
          <a:lstStyle/>
          <a:p>
            <a:r>
              <a:rPr lang="en-GB" dirty="0"/>
              <a:t>Reverse bias</a:t>
            </a:r>
          </a:p>
        </p:txBody>
      </p:sp>
      <p:cxnSp>
        <p:nvCxnSpPr>
          <p:cNvPr id="5" name="Straight Connector 4"/>
          <p:cNvCxnSpPr/>
          <p:nvPr/>
        </p:nvCxnSpPr>
        <p:spPr>
          <a:xfrm>
            <a:off x="6528048" y="1700808"/>
            <a:ext cx="475252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93868" y="1336205"/>
            <a:ext cx="4680520" cy="4016484"/>
          </a:xfrm>
          <a:prstGeom prst="rect">
            <a:avLst/>
          </a:prstGeom>
          <a:noFill/>
        </p:spPr>
        <p:txBody>
          <a:bodyPr wrap="square" rtlCol="0">
            <a:spAutoFit/>
          </a:bodyPr>
          <a:lstStyle/>
          <a:p>
            <a:pPr marL="342900" indent="-342900">
              <a:spcBef>
                <a:spcPts val="24"/>
              </a:spcBef>
              <a:spcAft>
                <a:spcPts val="600"/>
              </a:spcAft>
              <a:buFont typeface="Arial" panose="020B0604020202020204" pitchFamily="34" charset="0"/>
              <a:buChar char="•"/>
            </a:pPr>
            <a:r>
              <a:rPr lang="en-GB" sz="2400" dirty="0"/>
              <a:t>The electromotive force from the cell pushes both electrons and holes </a:t>
            </a:r>
            <a:r>
              <a:rPr lang="en-GB" sz="2400" b="1" dirty="0"/>
              <a:t>away from</a:t>
            </a:r>
            <a:r>
              <a:rPr lang="en-GB" sz="2400" dirty="0"/>
              <a:t> the junction.</a:t>
            </a:r>
          </a:p>
          <a:p>
            <a:pPr marL="342900" indent="-342900">
              <a:spcBef>
                <a:spcPts val="24"/>
              </a:spcBef>
              <a:spcAft>
                <a:spcPts val="600"/>
              </a:spcAft>
              <a:buFont typeface="Arial" panose="020B0604020202020204" pitchFamily="34" charset="0"/>
              <a:buChar char="•"/>
            </a:pPr>
            <a:r>
              <a:rPr lang="en-GB" sz="2400" dirty="0"/>
              <a:t>But this exposes more of the dopant ions, which strengthens the electric field pulling them back.</a:t>
            </a:r>
          </a:p>
          <a:p>
            <a:pPr marL="342900" indent="-342900">
              <a:spcBef>
                <a:spcPts val="24"/>
              </a:spcBef>
              <a:spcAft>
                <a:spcPts val="600"/>
              </a:spcAft>
              <a:buFont typeface="Arial" panose="020B0604020202020204" pitchFamily="34" charset="0"/>
              <a:buChar char="•"/>
            </a:pPr>
            <a:r>
              <a:rPr lang="en-GB" sz="2400" dirty="0"/>
              <a:t>Equilibrium is reached with a slightly wider depletion layer, but no current.</a:t>
            </a:r>
          </a:p>
          <a:p>
            <a:pPr marL="342900" indent="-342900">
              <a:spcBef>
                <a:spcPts val="24"/>
              </a:spcBef>
              <a:spcAft>
                <a:spcPts val="600"/>
              </a:spcAft>
              <a:buFont typeface="Arial" panose="020B0604020202020204" pitchFamily="34" charset="0"/>
              <a:buChar char="•"/>
            </a:pPr>
            <a:r>
              <a:rPr lang="en-GB" sz="2400" dirty="0"/>
              <a:t>Reverse bias → </a:t>
            </a:r>
            <a:r>
              <a:rPr lang="en-GB" sz="2400" b="1" dirty="0"/>
              <a:t>insulator</a:t>
            </a:r>
            <a:r>
              <a:rPr lang="en-GB" sz="2400" dirty="0"/>
              <a:t>!</a:t>
            </a:r>
          </a:p>
        </p:txBody>
      </p:sp>
      <p:pic>
        <p:nvPicPr>
          <p:cNvPr id="3" name="Picture 2"/>
          <p:cNvPicPr>
            <a:picLocks noChangeAspect="1"/>
          </p:cNvPicPr>
          <p:nvPr/>
        </p:nvPicPr>
        <p:blipFill>
          <a:blip r:embed="rId2"/>
          <a:stretch>
            <a:fillRect/>
          </a:stretch>
        </p:blipFill>
        <p:spPr>
          <a:xfrm>
            <a:off x="1559496" y="2924944"/>
            <a:ext cx="4030675" cy="1616659"/>
          </a:xfrm>
          <a:prstGeom prst="rect">
            <a:avLst/>
          </a:prstGeom>
        </p:spPr>
      </p:pic>
      <p:cxnSp>
        <p:nvCxnSpPr>
          <p:cNvPr id="7" name="Straight Connector 6"/>
          <p:cNvCxnSpPr/>
          <p:nvPr/>
        </p:nvCxnSpPr>
        <p:spPr>
          <a:xfrm flipH="1">
            <a:off x="1127448" y="37170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127448" y="3717032"/>
            <a:ext cx="0" cy="2016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23992" y="3717032"/>
            <a:ext cx="0" cy="2016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127448" y="5733256"/>
            <a:ext cx="24482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719736" y="5733256"/>
            <a:ext cx="23042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19736" y="5373216"/>
            <a:ext cx="0" cy="720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75720" y="5589240"/>
            <a:ext cx="0"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591944" y="37170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ight Arrow 55"/>
          <p:cNvSpPr/>
          <p:nvPr/>
        </p:nvSpPr>
        <p:spPr>
          <a:xfrm flipH="1">
            <a:off x="1631504" y="2564904"/>
            <a:ext cx="1512168" cy="144016"/>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391886" y="2204864"/>
            <a:ext cx="3039818" cy="369332"/>
          </a:xfrm>
          <a:prstGeom prst="rect">
            <a:avLst/>
          </a:prstGeom>
          <a:noFill/>
        </p:spPr>
        <p:txBody>
          <a:bodyPr wrap="square" rtlCol="0">
            <a:spAutoFit/>
          </a:bodyPr>
          <a:lstStyle/>
          <a:p>
            <a:r>
              <a:rPr lang="en-GB" dirty="0" err="1"/>
              <a:t>emf</a:t>
            </a:r>
            <a:r>
              <a:rPr lang="en-GB" dirty="0"/>
              <a:t> pushes holes this way</a:t>
            </a:r>
          </a:p>
        </p:txBody>
      </p:sp>
      <p:sp>
        <p:nvSpPr>
          <p:cNvPr id="58" name="Right Arrow 57"/>
          <p:cNvSpPr/>
          <p:nvPr/>
        </p:nvSpPr>
        <p:spPr>
          <a:xfrm>
            <a:off x="4151784" y="2564904"/>
            <a:ext cx="1512168" cy="144016"/>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3647727" y="2204864"/>
            <a:ext cx="3574133" cy="369332"/>
          </a:xfrm>
          <a:prstGeom prst="rect">
            <a:avLst/>
          </a:prstGeom>
          <a:noFill/>
        </p:spPr>
        <p:txBody>
          <a:bodyPr wrap="square" rtlCol="0">
            <a:spAutoFit/>
          </a:bodyPr>
          <a:lstStyle/>
          <a:p>
            <a:r>
              <a:rPr lang="en-GB" dirty="0" err="1"/>
              <a:t>emf</a:t>
            </a:r>
            <a:r>
              <a:rPr lang="en-GB" dirty="0"/>
              <a:t> pushes electrons this way</a:t>
            </a:r>
          </a:p>
        </p:txBody>
      </p:sp>
      <p:sp>
        <p:nvSpPr>
          <p:cNvPr id="61" name="TextBox 60"/>
          <p:cNvSpPr txBox="1"/>
          <p:nvPr/>
        </p:nvSpPr>
        <p:spPr>
          <a:xfrm>
            <a:off x="2279576" y="764704"/>
            <a:ext cx="2520280" cy="461665"/>
          </a:xfrm>
          <a:prstGeom prst="rect">
            <a:avLst/>
          </a:prstGeom>
          <a:noFill/>
        </p:spPr>
        <p:txBody>
          <a:bodyPr wrap="square" rtlCol="0">
            <a:spAutoFit/>
          </a:bodyPr>
          <a:lstStyle/>
          <a:p>
            <a:pPr algn="ctr"/>
            <a:r>
              <a:rPr lang="en-GB" sz="2400" b="1" u="sng" dirty="0">
                <a:solidFill>
                  <a:schemeClr val="tx2"/>
                </a:solidFill>
              </a:rPr>
              <a:t>no current</a:t>
            </a:r>
          </a:p>
        </p:txBody>
      </p:sp>
      <p:sp>
        <p:nvSpPr>
          <p:cNvPr id="20" name="Right Arrow 19"/>
          <p:cNvSpPr/>
          <p:nvPr/>
        </p:nvSpPr>
        <p:spPr>
          <a:xfrm>
            <a:off x="1631504" y="1916832"/>
            <a:ext cx="1512168" cy="144016"/>
          </a:xfrm>
          <a:prstGeom prst="rightArrow">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22811" y="1196752"/>
            <a:ext cx="2780901" cy="646331"/>
          </a:xfrm>
          <a:prstGeom prst="rect">
            <a:avLst/>
          </a:prstGeom>
          <a:noFill/>
        </p:spPr>
        <p:txBody>
          <a:bodyPr wrap="square" rtlCol="0">
            <a:spAutoFit/>
          </a:bodyPr>
          <a:lstStyle/>
          <a:p>
            <a:pPr algn="ctr"/>
            <a:r>
              <a:rPr lang="en-GB" dirty="0"/>
              <a:t>force on holes from bigger depletion layer</a:t>
            </a:r>
          </a:p>
        </p:txBody>
      </p:sp>
      <p:sp>
        <p:nvSpPr>
          <p:cNvPr id="22" name="Right Arrow 21"/>
          <p:cNvSpPr/>
          <p:nvPr/>
        </p:nvSpPr>
        <p:spPr>
          <a:xfrm flipH="1">
            <a:off x="4151784" y="1916832"/>
            <a:ext cx="1512168" cy="144016"/>
          </a:xfrm>
          <a:prstGeom prst="rightArrow">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719736" y="1196752"/>
            <a:ext cx="2880320" cy="646331"/>
          </a:xfrm>
          <a:prstGeom prst="rect">
            <a:avLst/>
          </a:prstGeom>
          <a:noFill/>
        </p:spPr>
        <p:txBody>
          <a:bodyPr wrap="square" rtlCol="0">
            <a:spAutoFit/>
          </a:bodyPr>
          <a:lstStyle/>
          <a:p>
            <a:pPr algn="ctr"/>
            <a:r>
              <a:rPr lang="en-GB" dirty="0"/>
              <a:t>force on electrons from bigger depletion layer</a:t>
            </a:r>
          </a:p>
        </p:txBody>
      </p:sp>
    </p:spTree>
    <p:extLst>
      <p:ext uri="{BB962C8B-B14F-4D97-AF65-F5344CB8AC3E}">
        <p14:creationId xmlns:p14="http://schemas.microsoft.com/office/powerpoint/2010/main" val="358668752"/>
      </p:ext>
    </p:extLst>
  </p:cSld>
  <p:clrMapOvr>
    <a:masterClrMapping/>
  </p:clrMapOvr>
  <p:transition spd="slow" advTm="500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D7442A-BAF7-44C0-BC3C-F5947F985DCF}"/>
              </a:ext>
            </a:extLst>
          </p:cNvPr>
          <p:cNvSpPr>
            <a:spLocks noGrp="1"/>
          </p:cNvSpPr>
          <p:nvPr>
            <p:ph idx="1"/>
          </p:nvPr>
        </p:nvSpPr>
        <p:spPr>
          <a:xfrm>
            <a:off x="255181" y="372140"/>
            <a:ext cx="5273749" cy="5804823"/>
          </a:xfrm>
        </p:spPr>
        <p:txBody>
          <a:bodyPr>
            <a:normAutofit fontScale="92500" lnSpcReduction="20000"/>
          </a:bodyPr>
          <a:lstStyle/>
          <a:p>
            <a:pPr>
              <a:lnSpc>
                <a:spcPct val="150000"/>
              </a:lnSpc>
              <a:spcBef>
                <a:spcPts val="1000"/>
              </a:spcBef>
              <a:spcAft>
                <a:spcPts val="1000"/>
              </a:spcAft>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(a)	Explain how a semiconductor is ‘doped’ to form a p-type semiconductor and how this doping affects the electrical properties of the semiconducting material.</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a:lnSpc>
                <a:spcPct val="150000"/>
              </a:lnSpc>
              <a:spcBef>
                <a:spcPts val="1000"/>
              </a:spcBef>
              <a:spcAft>
                <a:spcPts val="1000"/>
              </a:spcAft>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(b)	A potential difference of 0.7 V is maintained across the ends of a p–n diode as shown in the diagram:</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50000"/>
              </a:lnSpc>
              <a:spcBef>
                <a:spcPts val="1000"/>
              </a:spcBef>
              <a:spcAft>
                <a:spcPts val="1000"/>
              </a:spcAft>
              <a:buFont typeface="+mj-lt"/>
              <a:buAutoNum type="romanLcParenBoth"/>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In what direction do the majority of the charge carriers in the p-type material flow?</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lnSpc>
                <a:spcPct val="150000"/>
              </a:lnSpc>
              <a:spcBef>
                <a:spcPts val="1000"/>
              </a:spcBef>
              <a:spcAft>
                <a:spcPts val="1000"/>
              </a:spcAft>
              <a:buFont typeface="+mj-lt"/>
              <a:buAutoNum type="romanLcParenBoth"/>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The recombination of charge carriers in the junction region can be represented by a transition between two energy levels separated by 2·78 × 10</a:t>
            </a:r>
            <a:r>
              <a:rPr lang="en-US" sz="1800" baseline="30000" dirty="0">
                <a:effectLst/>
                <a:latin typeface="Trebuchet MS" panose="020B0603020202020204" pitchFamily="34" charset="0"/>
                <a:ea typeface="Times New Roman" panose="02020603050405020304" pitchFamily="18" charset="0"/>
                <a:cs typeface="Times New Roman" panose="02020603050405020304" pitchFamily="18" charset="0"/>
              </a:rPr>
              <a:t>–19</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J. What is the wavelength of the radiation emitted from the junction region?</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en-GB" dirty="0"/>
          </a:p>
        </p:txBody>
      </p:sp>
      <p:pic>
        <p:nvPicPr>
          <p:cNvPr id="7" name="Picture 6">
            <a:extLst>
              <a:ext uri="{FF2B5EF4-FFF2-40B4-BE49-F238E27FC236}">
                <a16:creationId xmlns:a16="http://schemas.microsoft.com/office/drawing/2014/main" id="{887DF2AB-9C32-4A62-AD73-5815E0106683}"/>
              </a:ext>
            </a:extLst>
          </p:cNvPr>
          <p:cNvPicPr>
            <a:picLocks noChangeAspect="1"/>
          </p:cNvPicPr>
          <p:nvPr/>
        </p:nvPicPr>
        <p:blipFill>
          <a:blip r:embed="rId2"/>
          <a:stretch>
            <a:fillRect/>
          </a:stretch>
        </p:blipFill>
        <p:spPr>
          <a:xfrm>
            <a:off x="7012272" y="372140"/>
            <a:ext cx="3208298" cy="2019475"/>
          </a:xfrm>
          <a:prstGeom prst="rect">
            <a:avLst/>
          </a:prstGeom>
        </p:spPr>
      </p:pic>
      <p:pic>
        <p:nvPicPr>
          <p:cNvPr id="9" name="Picture 8">
            <a:extLst>
              <a:ext uri="{FF2B5EF4-FFF2-40B4-BE49-F238E27FC236}">
                <a16:creationId xmlns:a16="http://schemas.microsoft.com/office/drawing/2014/main" id="{F275C116-92A1-48CD-A1C8-9A6FA3C82672}"/>
              </a:ext>
            </a:extLst>
          </p:cNvPr>
          <p:cNvPicPr>
            <a:picLocks noChangeAspect="1"/>
          </p:cNvPicPr>
          <p:nvPr/>
        </p:nvPicPr>
        <p:blipFill>
          <a:blip r:embed="rId3"/>
          <a:stretch>
            <a:fillRect/>
          </a:stretch>
        </p:blipFill>
        <p:spPr>
          <a:xfrm>
            <a:off x="5963198" y="2938621"/>
            <a:ext cx="5730737" cy="2979678"/>
          </a:xfrm>
          <a:prstGeom prst="rect">
            <a:avLst/>
          </a:prstGeom>
        </p:spPr>
      </p:pic>
    </p:spTree>
    <p:extLst>
      <p:ext uri="{BB962C8B-B14F-4D97-AF65-F5344CB8AC3E}">
        <p14:creationId xmlns:p14="http://schemas.microsoft.com/office/powerpoint/2010/main" val="1893763050"/>
      </p:ext>
    </p:extLst>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7704292"/>
              </p:ext>
            </p:extLst>
          </p:nvPr>
        </p:nvGraphicFramePr>
        <p:xfrm>
          <a:off x="414926" y="559557"/>
          <a:ext cx="11303114" cy="5669280"/>
        </p:xfrm>
        <a:graphic>
          <a:graphicData uri="http://schemas.openxmlformats.org/drawingml/2006/table">
            <a:tbl>
              <a:tblPr firstRow="1" firstCol="1" bandRow="1">
                <a:tableStyleId>{5C22544A-7EE6-4342-B048-85BDC9FD1C3A}</a:tableStyleId>
              </a:tblPr>
              <a:tblGrid>
                <a:gridCol w="408895">
                  <a:extLst>
                    <a:ext uri="{9D8B030D-6E8A-4147-A177-3AD203B41FA5}">
                      <a16:colId xmlns:a16="http://schemas.microsoft.com/office/drawing/2014/main" val="2763079561"/>
                    </a:ext>
                  </a:extLst>
                </a:gridCol>
                <a:gridCol w="10894219">
                  <a:extLst>
                    <a:ext uri="{9D8B030D-6E8A-4147-A177-3AD203B41FA5}">
                      <a16:colId xmlns:a16="http://schemas.microsoft.com/office/drawing/2014/main" val="3515881911"/>
                    </a:ext>
                  </a:extLst>
                </a:gridCol>
              </a:tblGrid>
              <a:tr h="109469">
                <a:tc gridSpan="2">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3200" dirty="0">
                          <a:effectLst/>
                          <a:latin typeface="Trebuchet MS" panose="020B0603020202020204" pitchFamily="34" charset="0"/>
                          <a:cs typeface="Times New Roman" panose="02020603050405020304" pitchFamily="18" charset="0"/>
                        </a:rPr>
                        <a:t>Semiconductors and p-n junctions</a:t>
                      </a:r>
                    </a:p>
                  </a:txBody>
                  <a:tcPr marL="34534" marR="34534" marT="0" marB="0"/>
                </a:tc>
                <a:tc hMerge="1">
                  <a:txBody>
                    <a:bodyPr/>
                    <a:lstStyle/>
                    <a:p>
                      <a:endParaRPr lang="en-GB"/>
                    </a:p>
                  </a:txBody>
                  <a:tcPr/>
                </a:tc>
                <a:extLst>
                  <a:ext uri="{0D108BD9-81ED-4DB2-BD59-A6C34878D82A}">
                    <a16:rowId xmlns:a16="http://schemas.microsoft.com/office/drawing/2014/main" val="4202264757"/>
                  </a:ext>
                </a:extLst>
              </a:tr>
              <a:tr h="258034">
                <a:tc>
                  <a:txBody>
                    <a:bodyPr/>
                    <a:lstStyle/>
                    <a:p>
                      <a:pPr>
                        <a:spcBef>
                          <a:spcPts val="300"/>
                        </a:spcBef>
                        <a:spcAft>
                          <a:spcPts val="300"/>
                        </a:spcAft>
                      </a:pPr>
                      <a:r>
                        <a:rPr lang="en-GB" sz="2000" dirty="0">
                          <a:effectLst/>
                          <a:latin typeface="Trebuchet MS" panose="020B0603020202020204" pitchFamily="34" charset="0"/>
                        </a:rPr>
                        <a:t>j)</a:t>
                      </a:r>
                      <a:endParaRPr lang="en-GB" sz="2000" dirty="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2000">
                          <a:effectLst/>
                          <a:latin typeface="Trebuchet MS" panose="020B0603020202020204" pitchFamily="34" charset="0"/>
                        </a:rPr>
                        <a:t>I know that, during manufacture, semiconductors may be doped with specific impurities to increase their conductivity, resulting in two types of semiconductor: p-type and n-type.</a:t>
                      </a:r>
                      <a:endParaRPr lang="en-GB" sz="20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3184443777"/>
                  </a:ext>
                </a:extLst>
              </a:tr>
              <a:tr h="344046">
                <a:tc>
                  <a:txBody>
                    <a:bodyPr/>
                    <a:lstStyle/>
                    <a:p>
                      <a:pPr>
                        <a:spcBef>
                          <a:spcPts val="300"/>
                        </a:spcBef>
                        <a:spcAft>
                          <a:spcPts val="300"/>
                        </a:spcAft>
                      </a:pPr>
                      <a:r>
                        <a:rPr lang="en-GB" sz="2000">
                          <a:effectLst/>
                          <a:latin typeface="Trebuchet MS" panose="020B0603020202020204" pitchFamily="34" charset="0"/>
                        </a:rPr>
                        <a:t>k)</a:t>
                      </a:r>
                      <a:endParaRPr lang="en-GB" sz="20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2000">
                          <a:effectLst/>
                          <a:latin typeface="Trebuchet MS" panose="020B0603020202020204" pitchFamily="34" charset="0"/>
                        </a:rPr>
                        <a:t>I know that, when a semiconductor contains the two types of doping (p-type and n- type) in adjacent layers, a p-n junction is formed. There is an electric field in the p-n junction. The electrical properties of this p-n junction are used in a number of devices.</a:t>
                      </a:r>
                      <a:endParaRPr lang="en-GB" sz="20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3441444905"/>
                  </a:ext>
                </a:extLst>
              </a:tr>
              <a:tr h="258034">
                <a:tc>
                  <a:txBody>
                    <a:bodyPr/>
                    <a:lstStyle/>
                    <a:p>
                      <a:pPr>
                        <a:spcBef>
                          <a:spcPts val="300"/>
                        </a:spcBef>
                        <a:spcAft>
                          <a:spcPts val="300"/>
                        </a:spcAft>
                      </a:pPr>
                      <a:r>
                        <a:rPr lang="en-GB" sz="2000">
                          <a:effectLst/>
                          <a:latin typeface="Trebuchet MS" panose="020B0603020202020204" pitchFamily="34" charset="0"/>
                        </a:rPr>
                        <a:t>l)</a:t>
                      </a:r>
                      <a:endParaRPr lang="en-GB" sz="20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2000">
                          <a:effectLst/>
                          <a:latin typeface="Trebuchet MS" panose="020B0603020202020204" pitchFamily="34" charset="0"/>
                        </a:rPr>
                        <a:t>I know and can explain the terms forward bias and reverse bias. Forward bias reduces the electric field; reverse bias increases the electric field in the p-n junction.</a:t>
                      </a:r>
                      <a:endParaRPr lang="en-GB" sz="20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2015870212"/>
                  </a:ext>
                </a:extLst>
              </a:tr>
              <a:tr h="430057">
                <a:tc>
                  <a:txBody>
                    <a:bodyPr/>
                    <a:lstStyle/>
                    <a:p>
                      <a:pPr>
                        <a:spcBef>
                          <a:spcPts val="300"/>
                        </a:spcBef>
                        <a:spcAft>
                          <a:spcPts val="300"/>
                        </a:spcAft>
                      </a:pPr>
                      <a:r>
                        <a:rPr lang="en-GB" sz="2000">
                          <a:effectLst/>
                          <a:latin typeface="Trebuchet MS" panose="020B0603020202020204" pitchFamily="34" charset="0"/>
                        </a:rPr>
                        <a:t>m)</a:t>
                      </a:r>
                      <a:endParaRPr lang="en-GB" sz="20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2000">
                          <a:effectLst/>
                          <a:latin typeface="Trebuchet MS" panose="020B0603020202020204" pitchFamily="34" charset="0"/>
                        </a:rPr>
                        <a:t>I know that LEDs are forward biased p-n junction diodes that emit photons. The forward bias potential difference across the junction causes electrons to move from the conduction band of the n-type semiconductor towards the conduction band of the p- type semiconductor. Photons are emitted when electrons ‘fall’ from the conduction band into the valence band either side of the junction</a:t>
                      </a:r>
                      <a:endParaRPr lang="en-GB" sz="200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1106481824"/>
                  </a:ext>
                </a:extLst>
              </a:tr>
              <a:tr h="516069">
                <a:tc>
                  <a:txBody>
                    <a:bodyPr/>
                    <a:lstStyle/>
                    <a:p>
                      <a:pPr>
                        <a:spcBef>
                          <a:spcPts val="300"/>
                        </a:spcBef>
                        <a:spcAft>
                          <a:spcPts val="300"/>
                        </a:spcAft>
                      </a:pPr>
                      <a:r>
                        <a:rPr lang="en-GB" sz="2000">
                          <a:effectLst/>
                          <a:latin typeface="Trebuchet MS" panose="020B0603020202020204" pitchFamily="34" charset="0"/>
                        </a:rPr>
                        <a:t>n)</a:t>
                      </a:r>
                      <a:endParaRPr lang="en-GB" sz="2000">
                        <a:effectLst/>
                        <a:latin typeface="Trebuchet MS" panose="020B0603020202020204" pitchFamily="34" charset="0"/>
                        <a:cs typeface="Times New Roman" panose="02020603050405020304" pitchFamily="18" charset="0"/>
                      </a:endParaRPr>
                    </a:p>
                  </a:txBody>
                  <a:tcPr marL="34534" marR="34534" marT="0" marB="0"/>
                </a:tc>
                <a:tc>
                  <a:txBody>
                    <a:bodyPr/>
                    <a:lstStyle/>
                    <a:p>
                      <a:pPr>
                        <a:spcBef>
                          <a:spcPts val="300"/>
                        </a:spcBef>
                        <a:spcAft>
                          <a:spcPts val="300"/>
                        </a:spcAft>
                      </a:pPr>
                      <a:r>
                        <a:rPr lang="en-GB" sz="2000" dirty="0">
                          <a:effectLst/>
                          <a:latin typeface="Trebuchet MS" panose="020B0603020202020204" pitchFamily="34" charset="0"/>
                        </a:rPr>
                        <a:t>I know that solar cells are p-n junctions designed so that a potential difference is produced when photons are absorbed. (This is known as the photovoltaic effect.) The absorption of photons provides energy to ‘raise’ electrons from the valence band of the semiconductor to the conduction band. The p-n junction causes the electrons in the conduction band to move towards the n-type semiconductor and a potential difference is produced across the solar cell.</a:t>
                      </a:r>
                      <a:endParaRPr lang="en-GB" sz="2000" dirty="0">
                        <a:effectLst/>
                        <a:latin typeface="Trebuchet MS" panose="020B0603020202020204" pitchFamily="34" charset="0"/>
                        <a:cs typeface="Times New Roman" panose="02020603050405020304" pitchFamily="18" charset="0"/>
                      </a:endParaRPr>
                    </a:p>
                  </a:txBody>
                  <a:tcPr marL="34534" marR="34534" marT="0" marB="0"/>
                </a:tc>
                <a:extLst>
                  <a:ext uri="{0D108BD9-81ED-4DB2-BD59-A6C34878D82A}">
                    <a16:rowId xmlns:a16="http://schemas.microsoft.com/office/drawing/2014/main" val="1289836772"/>
                  </a:ext>
                </a:extLst>
              </a:tr>
            </a:tbl>
          </a:graphicData>
        </a:graphic>
      </p:graphicFrame>
      <p:pic>
        <p:nvPicPr>
          <p:cNvPr id="5" name="j2">
            <a:hlinkClick r:id="" action="ppaction://media"/>
            <a:extLst>
              <a:ext uri="{FF2B5EF4-FFF2-40B4-BE49-F238E27FC236}">
                <a16:creationId xmlns:a16="http://schemas.microsoft.com/office/drawing/2014/main" id="{79EC43B3-EEC1-4AC3-9089-146DE325E5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1240" y="141800"/>
            <a:ext cx="487363" cy="487363"/>
          </a:xfrm>
          <a:prstGeom prst="rect">
            <a:avLst/>
          </a:prstGeom>
        </p:spPr>
      </p:pic>
    </p:spTree>
    <p:extLst>
      <p:ext uri="{BB962C8B-B14F-4D97-AF65-F5344CB8AC3E}">
        <p14:creationId xmlns:p14="http://schemas.microsoft.com/office/powerpoint/2010/main" val="250389523"/>
      </p:ext>
    </p:extLst>
  </p:cSld>
  <p:clrMapOvr>
    <a:masterClrMapping/>
  </p:clrMapOvr>
  <mc:AlternateContent xmlns:mc="http://schemas.openxmlformats.org/markup-compatibility/2006" xmlns:p14="http://schemas.microsoft.com/office/powerpoint/2010/main">
    <mc:Choice Requires="p14">
      <p:transition spd="slow" p14:dur="2000" advClick="0" advTm="13384"/>
    </mc:Choice>
    <mc:Fallback xmlns="">
      <p:transition spd="slow" advClick="0" advTm="1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17527-F48C-4192-A67C-15602E969C69}"/>
              </a:ext>
            </a:extLst>
          </p:cNvPr>
          <p:cNvSpPr>
            <a:spLocks noGrp="1"/>
          </p:cNvSpPr>
          <p:nvPr>
            <p:ph idx="1"/>
          </p:nvPr>
        </p:nvSpPr>
        <p:spPr>
          <a:xfrm>
            <a:off x="461555" y="0"/>
            <a:ext cx="10972800" cy="5952308"/>
          </a:xfrm>
        </p:spPr>
        <p:txBody>
          <a:bodyPr>
            <a:normAutofit fontScale="25000" lnSpcReduction="20000"/>
          </a:bodyPr>
          <a:lstStyle/>
          <a:p>
            <a:pPr marL="0" indent="0">
              <a:lnSpc>
                <a:spcPct val="170000"/>
              </a:lnSpc>
              <a:spcBef>
                <a:spcPts val="0"/>
              </a:spcBef>
              <a:buNone/>
              <a:tabLst>
                <a:tab pos="2637155" algn="ctr"/>
                <a:tab pos="5274310" algn="r"/>
                <a:tab pos="27051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2. The conductivity of a semiconductor material can be increased by ‘doping’.</a:t>
            </a:r>
          </a:p>
          <a:p>
            <a:pPr marL="0" indent="0">
              <a:lnSpc>
                <a:spcPct val="170000"/>
              </a:lnSpc>
              <a:spcBef>
                <a:spcPts val="0"/>
              </a:spcBef>
              <a:buNone/>
              <a:tabLst>
                <a:tab pos="2637155" algn="ctr"/>
                <a:tab pos="5274310" algn="r"/>
                <a:tab pos="27051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(a)	Explain what is meant by the ‘conductivity’ of a material.</a:t>
            </a:r>
          </a:p>
          <a:p>
            <a:pPr marL="0" indent="0">
              <a:lnSpc>
                <a:spcPct val="170000"/>
              </a:lnSpc>
              <a:spcBef>
                <a:spcPts val="0"/>
              </a:spcBef>
              <a:buNone/>
              <a:tabLst>
                <a:tab pos="2637155" algn="ctr"/>
                <a:tab pos="5274310" algn="r"/>
                <a:tab pos="270510" algn="l"/>
                <a:tab pos="49530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(b)	Explain, giving an example, what is meant by ‘doping’ a semiconductor.</a:t>
            </a:r>
          </a:p>
          <a:p>
            <a:pPr marL="0" indent="0">
              <a:lnSpc>
                <a:spcPct val="170000"/>
              </a:lnSpc>
              <a:spcBef>
                <a:spcPts val="0"/>
              </a:spcBef>
              <a:buNone/>
              <a:tabLst>
                <a:tab pos="2637155" algn="ctr"/>
                <a:tab pos="5274310" algn="r"/>
                <a:tab pos="270510" algn="l"/>
                <a:tab pos="49530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(c)	Why does ‘doping’ decrease the resistance of a semiconductor material?</a:t>
            </a:r>
          </a:p>
          <a:p>
            <a:pPr marL="0" indent="0">
              <a:lnSpc>
                <a:spcPct val="170000"/>
              </a:lnSpc>
              <a:spcBef>
                <a:spcPts val="0"/>
              </a:spcBef>
              <a:buNone/>
              <a:tabLst>
                <a:tab pos="2637155" algn="ctr"/>
                <a:tab pos="5274310" algn="r"/>
                <a:tab pos="27051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 3.(a)	A sample of pure germanium (four electrons in the outer shell) is doped with phosphorus (five electrons in the outer shell). What kind of semiconductor is formed?</a:t>
            </a:r>
          </a:p>
          <a:p>
            <a:pPr marL="0" indent="0">
              <a:lnSpc>
                <a:spcPct val="170000"/>
              </a:lnSpc>
              <a:spcBef>
                <a:spcPts val="0"/>
              </a:spcBef>
              <a:buNone/>
              <a:tabLst>
                <a:tab pos="2637155" algn="ctr"/>
                <a:tab pos="5274310" algn="r"/>
                <a:tab pos="27051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(b)	Why does a sample of n-type semiconductor still have a neutral overall charge?</a:t>
            </a:r>
          </a:p>
          <a:p>
            <a:pPr>
              <a:lnSpc>
                <a:spcPct val="170000"/>
              </a:lnSpc>
              <a:spcBef>
                <a:spcPts val="0"/>
              </a:spcBef>
              <a:tabLst>
                <a:tab pos="2637155" algn="ctr"/>
                <a:tab pos="5274310" algn="r"/>
                <a:tab pos="270510" algn="l"/>
                <a:tab pos="2637155" algn="ctr"/>
                <a:tab pos="5274310" algn="r"/>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4.	Describe the movement of the majority charge carriers when a current flows in:</a:t>
            </a:r>
          </a:p>
          <a:p>
            <a:pPr marL="0" lvl="0" indent="0">
              <a:lnSpc>
                <a:spcPct val="170000"/>
              </a:lnSpc>
              <a:spcBef>
                <a:spcPts val="0"/>
              </a:spcBef>
              <a:buSzPts val="1100"/>
              <a:buNone/>
              <a:tabLst>
                <a:tab pos="2637155" algn="ctr"/>
                <a:tab pos="5274310" algn="r"/>
                <a:tab pos="270510" algn="l"/>
              </a:tabLst>
            </a:pPr>
            <a:r>
              <a:rPr lang="en-GB" sz="9600" dirty="0">
                <a:effectLst/>
                <a:latin typeface="Trebuchet MS" panose="020B0603020202020204" pitchFamily="34" charset="0"/>
                <a:ea typeface="Times New Roman" panose="02020603050405020304" pitchFamily="18" charset="0"/>
                <a:cs typeface="Times New Roman" panose="02020603050405020304" pitchFamily="18" charset="0"/>
              </a:rPr>
              <a:t>(a) an n-type semiconductor material, (b) a p-type semiconductor material.</a:t>
            </a:r>
          </a:p>
          <a:p>
            <a:pPr>
              <a:lnSpc>
                <a:spcPct val="170000"/>
              </a:lnSpc>
              <a:spcBef>
                <a:spcPts val="0"/>
              </a:spcBef>
            </a:pPr>
            <a:endParaRPr lang="en-GB" dirty="0"/>
          </a:p>
        </p:txBody>
      </p:sp>
    </p:spTree>
    <p:extLst>
      <p:ext uri="{BB962C8B-B14F-4D97-AF65-F5344CB8AC3E}">
        <p14:creationId xmlns:p14="http://schemas.microsoft.com/office/powerpoint/2010/main" val="42328147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0CED5-5C18-44F0-B384-4E228CAD61B4}"/>
              </a:ext>
            </a:extLst>
          </p:cNvPr>
          <p:cNvSpPr>
            <a:spLocks noGrp="1"/>
          </p:cNvSpPr>
          <p:nvPr>
            <p:ph idx="1"/>
          </p:nvPr>
        </p:nvSpPr>
        <p:spPr>
          <a:xfrm>
            <a:off x="380501" y="380872"/>
            <a:ext cx="11332528" cy="6298601"/>
          </a:xfrm>
        </p:spPr>
        <p:txBody>
          <a:bodyPr>
            <a:normAutofit/>
          </a:bodyPr>
          <a:lstStyle/>
          <a:p>
            <a:pPr marL="0" indent="0">
              <a:buNone/>
            </a:pPr>
            <a:r>
              <a:rPr lang="en-GB" b="1" dirty="0">
                <a:solidFill>
                  <a:srgbClr val="FFFF00"/>
                </a:solidFill>
              </a:rPr>
              <a:t>ANSWERS</a:t>
            </a:r>
          </a:p>
          <a:p>
            <a:pPr marL="0" indent="0">
              <a:buNone/>
            </a:pPr>
            <a:r>
              <a:rPr lang="en-GB" b="1" dirty="0">
                <a:solidFill>
                  <a:srgbClr val="FFFF00"/>
                </a:solidFill>
              </a:rPr>
              <a:t>(a) the conductivity of a material depends on the concentration of free electrons in it.</a:t>
            </a:r>
          </a:p>
          <a:p>
            <a:pPr marL="0" indent="0">
              <a:buNone/>
            </a:pPr>
            <a:r>
              <a:rPr lang="en-GB" b="1" dirty="0">
                <a:solidFill>
                  <a:srgbClr val="FFFF00"/>
                </a:solidFill>
              </a:rPr>
              <a:t>(b) doping is the addition of a tiny number of group 3 or group 5 atoms to a crystal of group 4 material to create a p-type or n-type material</a:t>
            </a:r>
          </a:p>
          <a:p>
            <a:pPr marL="0" indent="0">
              <a:buNone/>
            </a:pPr>
            <a:r>
              <a:rPr lang="en-GB" b="1" dirty="0">
                <a:solidFill>
                  <a:srgbClr val="FFFF00"/>
                </a:solidFill>
              </a:rPr>
              <a:t>(c) More dopant provides more charge carriers, decreases resistance, or it decreases the energy gap as it lowers the conduction band (by having a donor level) or increasing the valence band (acceptor level) charge carries can more easily move between the bands.</a:t>
            </a:r>
          </a:p>
          <a:p>
            <a:endParaRPr lang="en-GB" b="1" dirty="0">
              <a:solidFill>
                <a:srgbClr val="FFFF00"/>
              </a:solidFill>
            </a:endParaRPr>
          </a:p>
          <a:p>
            <a:pPr marL="0" indent="0">
              <a:buNone/>
            </a:pPr>
            <a:r>
              <a:rPr lang="en-GB" b="1" dirty="0">
                <a:solidFill>
                  <a:srgbClr val="FFFF00"/>
                </a:solidFill>
              </a:rPr>
              <a:t>3(a) Germanium is an intrinsic semiconductor adding P, with 5 outer electrons creates an n-type material. (b) the n-type semiconductor is still neutral as there is a proton in the nucleus for every electron in a shell/band.</a:t>
            </a:r>
          </a:p>
          <a:p>
            <a:pPr marL="0" indent="0">
              <a:buNone/>
            </a:pPr>
            <a:r>
              <a:rPr lang="en-GB" b="1" dirty="0">
                <a:solidFill>
                  <a:srgbClr val="FFFF00"/>
                </a:solidFill>
              </a:rPr>
              <a:t>4. (a) conduction in an n-type material is from the majority charge carriers, negative electrons moving in the conduction band.</a:t>
            </a:r>
          </a:p>
          <a:p>
            <a:pPr marL="0" indent="0">
              <a:buNone/>
            </a:pPr>
            <a:r>
              <a:rPr lang="en-GB" b="1" dirty="0">
                <a:solidFill>
                  <a:srgbClr val="FFFF00"/>
                </a:solidFill>
              </a:rPr>
              <a:t>(b) conduction in p-type semiconductors is from the majority charge carriers,  positive “holes”, moving in the valence band.</a:t>
            </a:r>
          </a:p>
        </p:txBody>
      </p:sp>
    </p:spTree>
    <p:extLst>
      <p:ext uri="{BB962C8B-B14F-4D97-AF65-F5344CB8AC3E}">
        <p14:creationId xmlns:p14="http://schemas.microsoft.com/office/powerpoint/2010/main" val="195045244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1000"/>
                                        <p:tgtEl>
                                          <p:spTgt spid="3">
                                            <p:txEl>
                                              <p:pRg st="0" end="0"/>
                                            </p:txEl>
                                          </p:spTgt>
                                        </p:tgtEl>
                                      </p:cBhvr>
                                    </p:animEffect>
                                  </p:childTnLst>
                                </p:cTn>
                              </p:par>
                            </p:childTnLst>
                          </p:cTn>
                        </p:par>
                        <p:par>
                          <p:cTn id="8" fill="hold">
                            <p:stCondLst>
                              <p:cond delay="1750"/>
                            </p:stCondLst>
                            <p:childTnLst>
                              <p:par>
                                <p:cTn id="9" presetID="6" presetClass="entr" presetSubtype="32" fill="hold" grpId="0" nodeType="afterEffect">
                                  <p:stCondLst>
                                    <p:cond delay="7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out)">
                                      <p:cBhvr>
                                        <p:cTn id="11" dur="1000"/>
                                        <p:tgtEl>
                                          <p:spTgt spid="3">
                                            <p:txEl>
                                              <p:pRg st="1" end="1"/>
                                            </p:txEl>
                                          </p:spTgt>
                                        </p:tgtEl>
                                      </p:cBhvr>
                                    </p:animEffect>
                                  </p:childTnLst>
                                </p:cTn>
                              </p:par>
                            </p:childTnLst>
                          </p:cTn>
                        </p:par>
                        <p:par>
                          <p:cTn id="12" fill="hold">
                            <p:stCondLst>
                              <p:cond delay="3500"/>
                            </p:stCondLst>
                            <p:childTnLst>
                              <p:par>
                                <p:cTn id="13" presetID="6" presetClass="entr" presetSubtype="32" fill="hold" grpId="0" nodeType="after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out)">
                                      <p:cBhvr>
                                        <p:cTn id="15" dur="1000"/>
                                        <p:tgtEl>
                                          <p:spTgt spid="3">
                                            <p:txEl>
                                              <p:pRg st="2" end="2"/>
                                            </p:txEl>
                                          </p:spTgt>
                                        </p:tgtEl>
                                      </p:cBhvr>
                                    </p:animEffect>
                                  </p:childTnLst>
                                </p:cTn>
                              </p:par>
                            </p:childTnLst>
                          </p:cTn>
                        </p:par>
                        <p:par>
                          <p:cTn id="16" fill="hold">
                            <p:stCondLst>
                              <p:cond delay="5250"/>
                            </p:stCondLst>
                            <p:childTnLst>
                              <p:par>
                                <p:cTn id="17" presetID="6" presetClass="entr" presetSubtype="32" fill="hold" grpId="0" nodeType="afterEffect">
                                  <p:stCondLst>
                                    <p:cond delay="7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out)">
                                      <p:cBhvr>
                                        <p:cTn id="19" dur="1000"/>
                                        <p:tgtEl>
                                          <p:spTgt spid="3">
                                            <p:txEl>
                                              <p:pRg st="3" end="3"/>
                                            </p:txEl>
                                          </p:spTgt>
                                        </p:tgtEl>
                                      </p:cBhvr>
                                    </p:animEffect>
                                  </p:childTnLst>
                                </p:cTn>
                              </p:par>
                            </p:childTnLst>
                          </p:cTn>
                        </p:par>
                        <p:par>
                          <p:cTn id="20" fill="hold">
                            <p:stCondLst>
                              <p:cond delay="7000"/>
                            </p:stCondLst>
                            <p:childTnLst>
                              <p:par>
                                <p:cTn id="21" presetID="6" presetClass="entr" presetSubtype="32" fill="hold" grpId="0" nodeType="afterEffect">
                                  <p:stCondLst>
                                    <p:cond delay="75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out)">
                                      <p:cBhvr>
                                        <p:cTn id="23" dur="1000"/>
                                        <p:tgtEl>
                                          <p:spTgt spid="3">
                                            <p:txEl>
                                              <p:pRg st="5" end="5"/>
                                            </p:txEl>
                                          </p:spTgt>
                                        </p:tgtEl>
                                      </p:cBhvr>
                                    </p:animEffect>
                                  </p:childTnLst>
                                </p:cTn>
                              </p:par>
                            </p:childTnLst>
                          </p:cTn>
                        </p:par>
                        <p:par>
                          <p:cTn id="24" fill="hold">
                            <p:stCondLst>
                              <p:cond delay="8750"/>
                            </p:stCondLst>
                            <p:childTnLst>
                              <p:par>
                                <p:cTn id="25" presetID="6" presetClass="entr" presetSubtype="32" fill="hold" grpId="0" nodeType="afterEffect">
                                  <p:stCondLst>
                                    <p:cond delay="75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out)">
                                      <p:cBhvr>
                                        <p:cTn id="27" dur="1000"/>
                                        <p:tgtEl>
                                          <p:spTgt spid="3">
                                            <p:txEl>
                                              <p:pRg st="6" end="6"/>
                                            </p:txEl>
                                          </p:spTgt>
                                        </p:tgtEl>
                                      </p:cBhvr>
                                    </p:animEffect>
                                  </p:childTnLst>
                                </p:cTn>
                              </p:par>
                            </p:childTnLst>
                          </p:cTn>
                        </p:par>
                        <p:par>
                          <p:cTn id="28" fill="hold">
                            <p:stCondLst>
                              <p:cond delay="10500"/>
                            </p:stCondLst>
                            <p:childTnLst>
                              <p:par>
                                <p:cTn id="29" presetID="6" presetClass="entr" presetSubtype="32" fill="hold" grpId="0" nodeType="afterEffect">
                                  <p:stCondLst>
                                    <p:cond delay="75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ircle(out)">
                                      <p:cBhvr>
                                        <p:cTn id="3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025C1-FDAF-47CE-9BC4-29F41E33BDF8}"/>
              </a:ext>
            </a:extLst>
          </p:cNvPr>
          <p:cNvSpPr>
            <a:spLocks noGrp="1"/>
          </p:cNvSpPr>
          <p:nvPr>
            <p:ph idx="1"/>
          </p:nvPr>
        </p:nvSpPr>
        <p:spPr>
          <a:xfrm>
            <a:off x="78552" y="2355090"/>
            <a:ext cx="6227655" cy="4195481"/>
          </a:xfrm>
        </p:spPr>
        <p:txBody>
          <a:bodyPr>
            <a:normAutofit/>
          </a:bodyPr>
          <a:lstStyle/>
          <a:p>
            <a:r>
              <a:rPr lang="en-GB" sz="2400" dirty="0"/>
              <a:t>A p-n junction diode is connected across a </a:t>
            </a:r>
            <a:r>
              <a:rPr lang="en-GB" sz="2400" dirty="0" err="1"/>
              <a:t>d.c.</a:t>
            </a:r>
            <a:r>
              <a:rPr lang="en-GB" sz="2400" dirty="0"/>
              <a:t> supply as shown.       </a:t>
            </a:r>
          </a:p>
          <a:p>
            <a:r>
              <a:rPr lang="en-GB" sz="2400" dirty="0"/>
              <a:t>(a)	Is the diode connected in forward or reverse bias mode?</a:t>
            </a:r>
          </a:p>
          <a:p>
            <a:r>
              <a:rPr lang="en-GB" sz="2400" dirty="0"/>
              <a:t>(b)	Describe the movement of the majority charge carriers across the p-n junction.</a:t>
            </a:r>
          </a:p>
          <a:p>
            <a:r>
              <a:rPr lang="en-GB" sz="2400" dirty="0"/>
              <a:t>(c)	What kind of charge is the only one that actually moves across the junction?</a:t>
            </a:r>
          </a:p>
        </p:txBody>
      </p:sp>
      <p:pic>
        <p:nvPicPr>
          <p:cNvPr id="1025" name="Picture 24171" descr="A38">
            <a:extLst>
              <a:ext uri="{FF2B5EF4-FFF2-40B4-BE49-F238E27FC236}">
                <a16:creationId xmlns:a16="http://schemas.microsoft.com/office/drawing/2014/main" id="{43D90ABA-E919-4ECC-B36B-176254D16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4" y="307429"/>
            <a:ext cx="2408061" cy="14898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11E0B1-C8D3-4F4E-96CC-FC1363D14BC1}"/>
              </a:ext>
            </a:extLst>
          </p:cNvPr>
          <p:cNvSpPr txBox="1"/>
          <p:nvPr/>
        </p:nvSpPr>
        <p:spPr>
          <a:xfrm>
            <a:off x="6414614" y="487025"/>
            <a:ext cx="5355012" cy="5632311"/>
          </a:xfrm>
          <a:prstGeom prst="rect">
            <a:avLst/>
          </a:prstGeom>
          <a:noFill/>
        </p:spPr>
        <p:txBody>
          <a:bodyPr wrap="square" rtlCol="0">
            <a:spAutoFit/>
          </a:bodyPr>
          <a:lstStyle/>
          <a:p>
            <a:pPr marL="342900" indent="-342900">
              <a:buAutoNum type="alphaLcParenBoth"/>
            </a:pPr>
            <a:r>
              <a:rPr lang="en-GB" sz="2400" dirty="0">
                <a:solidFill>
                  <a:srgbClr val="FFFF00"/>
                </a:solidFill>
              </a:rPr>
              <a:t>p connected to p, n to n is forward bias</a:t>
            </a:r>
          </a:p>
          <a:p>
            <a:pPr marL="342900" indent="-342900">
              <a:buAutoNum type="alphaLcParenBoth"/>
            </a:pPr>
            <a:r>
              <a:rPr lang="en-GB" sz="2400" dirty="0">
                <a:solidFill>
                  <a:srgbClr val="FFFF00"/>
                </a:solidFill>
              </a:rPr>
              <a:t>The electromotive force from the cell pushes both electrons and holes towards the </a:t>
            </a:r>
            <a:r>
              <a:rPr lang="en-GB" sz="2400" dirty="0" err="1">
                <a:solidFill>
                  <a:srgbClr val="FFFF00"/>
                </a:solidFill>
              </a:rPr>
              <a:t>junction.Here</a:t>
            </a:r>
            <a:r>
              <a:rPr lang="en-GB" sz="2400" dirty="0">
                <a:solidFill>
                  <a:srgbClr val="FFFF00"/>
                </a:solidFill>
              </a:rPr>
              <a:t> they annihilate, making room for more electrons and holes to enter the sample at the ends. This process continues, and results in a constant current in the device.</a:t>
            </a:r>
          </a:p>
          <a:p>
            <a:pPr marL="342900" indent="-342900">
              <a:buAutoNum type="alphaLcParenBoth"/>
            </a:pPr>
            <a:r>
              <a:rPr lang="en-GB" sz="2400" dirty="0">
                <a:solidFill>
                  <a:srgbClr val="FFFF00"/>
                </a:solidFill>
              </a:rPr>
              <a:t> The only charge carriers that are actually moving across the junction are electrons </a:t>
            </a:r>
          </a:p>
          <a:p>
            <a:pPr marL="342900" indent="-342900">
              <a:buAutoNum type="alphaLcParenBoth"/>
            </a:pPr>
            <a:endParaRPr lang="en-GB" sz="2400" dirty="0">
              <a:solidFill>
                <a:srgbClr val="FFFF00"/>
              </a:solidFill>
            </a:endParaRPr>
          </a:p>
        </p:txBody>
      </p:sp>
    </p:spTree>
    <p:extLst>
      <p:ext uri="{BB962C8B-B14F-4D97-AF65-F5344CB8AC3E}">
        <p14:creationId xmlns:p14="http://schemas.microsoft.com/office/powerpoint/2010/main" val="84127283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what can we use this for? (I)</a:t>
            </a:r>
          </a:p>
        </p:txBody>
      </p:sp>
      <p:sp>
        <p:nvSpPr>
          <p:cNvPr id="3" name="Content Placeholder 2"/>
          <p:cNvSpPr>
            <a:spLocks noGrp="1"/>
          </p:cNvSpPr>
          <p:nvPr>
            <p:ph idx="1"/>
          </p:nvPr>
        </p:nvSpPr>
        <p:spPr/>
        <p:txBody>
          <a:bodyPr/>
          <a:lstStyle/>
          <a:p>
            <a:r>
              <a:rPr lang="en-GB" dirty="0"/>
              <a:t>Light-emitting diode:</a:t>
            </a:r>
          </a:p>
          <a:p>
            <a:pPr lvl="1"/>
            <a:r>
              <a:rPr lang="en-GB" dirty="0"/>
              <a:t>Consider operating the p-n junction in </a:t>
            </a:r>
            <a:r>
              <a:rPr lang="en-GB" b="1" dirty="0"/>
              <a:t>forward bias mode</a:t>
            </a:r>
            <a:r>
              <a:rPr lang="en-GB" dirty="0"/>
              <a:t>.</a:t>
            </a:r>
          </a:p>
          <a:p>
            <a:pPr lvl="1"/>
            <a:r>
              <a:rPr lang="en-GB" dirty="0"/>
              <a:t>In forward bias, a current is flowing, so electrons and holes are </a:t>
            </a:r>
            <a:r>
              <a:rPr lang="en-GB" b="1" dirty="0"/>
              <a:t>continually annihilating </a:t>
            </a:r>
            <a:r>
              <a:rPr lang="en-GB" dirty="0"/>
              <a:t>in the depletion layer.</a:t>
            </a:r>
          </a:p>
          <a:p>
            <a:pPr lvl="1"/>
            <a:r>
              <a:rPr lang="en-GB" dirty="0"/>
              <a:t>Where does the energy go?  It’s </a:t>
            </a:r>
            <a:r>
              <a:rPr lang="en-GB" b="1" dirty="0"/>
              <a:t>emitted as light</a:t>
            </a:r>
            <a:r>
              <a:rPr lang="en-GB" dirty="0"/>
              <a:t>.</a:t>
            </a:r>
          </a:p>
          <a:p>
            <a:pPr lvl="1"/>
            <a:r>
              <a:rPr lang="en-GB" dirty="0"/>
              <a:t>If we pick our semiconductor(s) and our dopants correctly, we can engineer the device so that the emitted light is in the </a:t>
            </a:r>
            <a:r>
              <a:rPr lang="en-GB" b="1" dirty="0"/>
              <a:t>visible frequency range</a:t>
            </a:r>
            <a:r>
              <a:rPr lang="en-GB" dirty="0"/>
              <a:t>.</a:t>
            </a:r>
          </a:p>
          <a:p>
            <a:pPr lvl="1"/>
            <a:r>
              <a:rPr lang="en-GB" dirty="0"/>
              <a:t>We have made a </a:t>
            </a:r>
            <a:r>
              <a:rPr lang="en-GB" b="1" dirty="0"/>
              <a:t>diode that emits light</a:t>
            </a:r>
            <a:r>
              <a:rPr lang="en-GB" dirty="0"/>
              <a:t>! – or a ‘crystal lamp,’ as John Allen used to say.</a:t>
            </a:r>
          </a:p>
        </p:txBody>
      </p:sp>
    </p:spTree>
    <p:extLst>
      <p:ext uri="{BB962C8B-B14F-4D97-AF65-F5344CB8AC3E}">
        <p14:creationId xmlns:p14="http://schemas.microsoft.com/office/powerpoint/2010/main" val="20798529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what can we use this for? (II)</a:t>
            </a:r>
          </a:p>
        </p:txBody>
      </p:sp>
      <p:sp>
        <p:nvSpPr>
          <p:cNvPr id="3" name="Content Placeholder 2"/>
          <p:cNvSpPr>
            <a:spLocks noGrp="1"/>
          </p:cNvSpPr>
          <p:nvPr>
            <p:ph idx="1"/>
          </p:nvPr>
        </p:nvSpPr>
        <p:spPr/>
        <p:txBody>
          <a:bodyPr/>
          <a:lstStyle/>
          <a:p>
            <a:r>
              <a:rPr lang="en-GB" dirty="0"/>
              <a:t>The photovoltaic effect (as used in solar cells):</a:t>
            </a:r>
          </a:p>
          <a:p>
            <a:pPr lvl="1"/>
            <a:r>
              <a:rPr lang="en-GB" dirty="0"/>
              <a:t>Consider operating the p-n junction in </a:t>
            </a:r>
            <a:r>
              <a:rPr lang="en-GB" b="1" dirty="0"/>
              <a:t>reverse bias mode</a:t>
            </a:r>
            <a:r>
              <a:rPr lang="en-GB" dirty="0"/>
              <a:t>.</a:t>
            </a:r>
          </a:p>
          <a:p>
            <a:pPr lvl="1"/>
            <a:r>
              <a:rPr lang="en-GB" dirty="0"/>
              <a:t>In reverse bias mode, there is </a:t>
            </a:r>
            <a:r>
              <a:rPr lang="en-GB" b="1" dirty="0"/>
              <a:t>no current flowing</a:t>
            </a:r>
            <a:r>
              <a:rPr lang="en-GB" dirty="0"/>
              <a:t>, because we cannot magically produce electrons and holes from the depletion layer.</a:t>
            </a:r>
          </a:p>
          <a:p>
            <a:pPr lvl="1"/>
            <a:r>
              <a:rPr lang="en-GB" dirty="0"/>
              <a:t>But what if we </a:t>
            </a:r>
            <a:r>
              <a:rPr lang="en-GB" b="1" dirty="0"/>
              <a:t>shine light </a:t>
            </a:r>
            <a:r>
              <a:rPr lang="en-GB" dirty="0"/>
              <a:t>on the depletion layer?  The device should then function like a light-emitting diode, except in reverse!</a:t>
            </a:r>
          </a:p>
          <a:p>
            <a:pPr lvl="1"/>
            <a:r>
              <a:rPr lang="en-GB" dirty="0"/>
              <a:t>The incident light </a:t>
            </a:r>
            <a:r>
              <a:rPr lang="en-GB" b="1" dirty="0"/>
              <a:t>creates an electron-hole pair</a:t>
            </a:r>
            <a:r>
              <a:rPr lang="en-GB" dirty="0"/>
              <a:t>, then the depletion-layer field sweeps the electron into the n-type region and the hole into the p-type region.  </a:t>
            </a:r>
            <a:r>
              <a:rPr lang="en-GB" b="1" dirty="0"/>
              <a:t>Current flows</a:t>
            </a:r>
            <a:r>
              <a:rPr lang="en-GB" dirty="0"/>
              <a:t>!</a:t>
            </a:r>
          </a:p>
        </p:txBody>
      </p:sp>
    </p:spTree>
    <p:extLst>
      <p:ext uri="{BB962C8B-B14F-4D97-AF65-F5344CB8AC3E}">
        <p14:creationId xmlns:p14="http://schemas.microsoft.com/office/powerpoint/2010/main" val="27491662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5795" y="5859793"/>
            <a:ext cx="3651962" cy="646331"/>
          </a:xfrm>
          <a:prstGeom prst="rect">
            <a:avLst/>
          </a:prstGeom>
        </p:spPr>
        <p:txBody>
          <a:bodyPr wrap="none">
            <a:spAutoFit/>
          </a:bodyPr>
          <a:lstStyle/>
          <a:p>
            <a:r>
              <a:rPr lang="en-GB" dirty="0">
                <a:hlinkClick r:id="rId2"/>
              </a:rPr>
              <a:t>https://</a:t>
            </a:r>
            <a:r>
              <a:rPr lang="en-GB" dirty="0" smtClean="0">
                <a:hlinkClick r:id="rId2"/>
              </a:rPr>
              <a:t>youtu.be/4BX2mEQf09c</a:t>
            </a:r>
            <a:endParaRPr lang="en-GB" dirty="0" smtClean="0"/>
          </a:p>
          <a:p>
            <a:endParaRPr lang="en-GB" dirty="0"/>
          </a:p>
        </p:txBody>
      </p:sp>
      <p:pic>
        <p:nvPicPr>
          <p:cNvPr id="6" name="Picture 5"/>
          <p:cNvPicPr>
            <a:picLocks noChangeAspect="1"/>
          </p:cNvPicPr>
          <p:nvPr/>
        </p:nvPicPr>
        <p:blipFill>
          <a:blip r:embed="rId3"/>
          <a:stretch>
            <a:fillRect/>
          </a:stretch>
        </p:blipFill>
        <p:spPr>
          <a:xfrm>
            <a:off x="1645795" y="369770"/>
            <a:ext cx="7345805" cy="5490023"/>
          </a:xfrm>
          <a:prstGeom prst="rect">
            <a:avLst/>
          </a:prstGeom>
        </p:spPr>
      </p:pic>
    </p:spTree>
    <p:extLst>
      <p:ext uri="{BB962C8B-B14F-4D97-AF65-F5344CB8AC3E}">
        <p14:creationId xmlns:p14="http://schemas.microsoft.com/office/powerpoint/2010/main" val="2407544473"/>
      </p:ext>
    </p:extLst>
  </p:cSld>
  <p:clrMapOvr>
    <a:masterClrMapping/>
  </p:clrMapOvr>
  <mc:AlternateContent xmlns:mc="http://schemas.openxmlformats.org/markup-compatibility/2006" xmlns:p14="http://schemas.microsoft.com/office/powerpoint/2010/main">
    <mc:Choice Requires="p14">
      <p:transition spd="slow" p14:dur="2000" advTm="297205"/>
    </mc:Choice>
    <mc:Fallback xmlns="">
      <p:transition spd="slow" advTm="29720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of key points</a:t>
            </a:r>
          </a:p>
        </p:txBody>
      </p:sp>
      <p:sp>
        <p:nvSpPr>
          <p:cNvPr id="3" name="Content Placeholder 2"/>
          <p:cNvSpPr>
            <a:spLocks noGrp="1"/>
          </p:cNvSpPr>
          <p:nvPr>
            <p:ph idx="1"/>
          </p:nvPr>
        </p:nvSpPr>
        <p:spPr/>
        <p:txBody>
          <a:bodyPr>
            <a:normAutofit/>
          </a:bodyPr>
          <a:lstStyle/>
          <a:p>
            <a:r>
              <a:rPr lang="en-GB" dirty="0"/>
              <a:t>A semiconductor is just a special type of insulator: one with a </a:t>
            </a:r>
            <a:r>
              <a:rPr lang="en-GB" b="1" dirty="0"/>
              <a:t>very small energy gap</a:t>
            </a:r>
            <a:r>
              <a:rPr lang="en-GB" dirty="0"/>
              <a:t> between its valence and conduction bands.</a:t>
            </a:r>
          </a:p>
          <a:p>
            <a:r>
              <a:rPr lang="en-GB" b="1" dirty="0"/>
              <a:t>Doping </a:t>
            </a:r>
            <a:r>
              <a:rPr lang="en-GB" dirty="0"/>
              <a:t>can raise the Fermi level into the conduction band (n-type) or lower it into the valence band (p-type).  Either way we get a metal.  In an n-type semiconductor the charge carriers are electrons; in a p-type they are holes.</a:t>
            </a:r>
          </a:p>
          <a:p>
            <a:r>
              <a:rPr lang="en-GB" dirty="0"/>
              <a:t>At a p-n junction, a </a:t>
            </a:r>
            <a:r>
              <a:rPr lang="en-GB" b="1" dirty="0"/>
              <a:t>depletion layer </a:t>
            </a:r>
            <a:r>
              <a:rPr lang="en-GB" dirty="0"/>
              <a:t>forms.  This is the key to understanding the </a:t>
            </a:r>
            <a:r>
              <a:rPr lang="en-GB" b="1" dirty="0"/>
              <a:t>diode effect </a:t>
            </a:r>
            <a:r>
              <a:rPr lang="en-GB" dirty="0"/>
              <a:t>(including the light-emitting kind) and the </a:t>
            </a:r>
            <a:r>
              <a:rPr lang="en-GB" b="1" dirty="0"/>
              <a:t>photovoltaic effect</a:t>
            </a:r>
            <a:r>
              <a:rPr lang="en-GB" dirty="0"/>
              <a:t>.</a:t>
            </a:r>
          </a:p>
        </p:txBody>
      </p:sp>
    </p:spTree>
    <p:extLst>
      <p:ext uri="{BB962C8B-B14F-4D97-AF65-F5344CB8AC3E}">
        <p14:creationId xmlns:p14="http://schemas.microsoft.com/office/powerpoint/2010/main" val="32112977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52ED-414F-463F-B748-307CD3C823E1}"/>
              </a:ext>
            </a:extLst>
          </p:cNvPr>
          <p:cNvSpPr>
            <a:spLocks noGrp="1"/>
          </p:cNvSpPr>
          <p:nvPr>
            <p:ph type="title"/>
          </p:nvPr>
        </p:nvSpPr>
        <p:spPr>
          <a:xfrm>
            <a:off x="646111" y="452718"/>
            <a:ext cx="9404723" cy="400722"/>
          </a:xfrm>
        </p:spPr>
        <p:txBody>
          <a:bodyPr/>
          <a:lstStyle/>
          <a:p>
            <a:r>
              <a:rPr lang="en-GB" sz="1200" dirty="0"/>
              <a:t>Questions</a:t>
            </a:r>
          </a:p>
        </p:txBody>
      </p:sp>
      <p:sp>
        <p:nvSpPr>
          <p:cNvPr id="3" name="Content Placeholder 2">
            <a:extLst>
              <a:ext uri="{FF2B5EF4-FFF2-40B4-BE49-F238E27FC236}">
                <a16:creationId xmlns:a16="http://schemas.microsoft.com/office/drawing/2014/main" id="{B6732261-2E81-49FA-B7CD-15CD1008B098}"/>
              </a:ext>
            </a:extLst>
          </p:cNvPr>
          <p:cNvSpPr>
            <a:spLocks noGrp="1"/>
          </p:cNvSpPr>
          <p:nvPr>
            <p:ph idx="1"/>
          </p:nvPr>
        </p:nvSpPr>
        <p:spPr>
          <a:xfrm>
            <a:off x="223746" y="775063"/>
            <a:ext cx="10905808" cy="4195481"/>
          </a:xfrm>
        </p:spPr>
        <p:txBody>
          <a:bodyPr>
            <a:normAutofit fontScale="25000" lnSpcReduction="20000"/>
          </a:bodyPr>
          <a:lstStyle/>
          <a:p>
            <a:pPr marL="0" indent="0">
              <a:lnSpc>
                <a:spcPct val="120000"/>
              </a:lnSpc>
              <a:spcBef>
                <a:spcPts val="0"/>
              </a:spcBef>
              <a:buNone/>
            </a:pPr>
            <a:r>
              <a:rPr lang="en-GB" sz="7200" dirty="0"/>
              <a:t>6.	When positive and negative charge carriers recombine at the junction of ordinary diodes and LEDs, quanta of radiation are emitted from the junction.</a:t>
            </a:r>
          </a:p>
          <a:p>
            <a:pPr marL="0" indent="0">
              <a:lnSpc>
                <a:spcPct val="120000"/>
              </a:lnSpc>
              <a:spcBef>
                <a:spcPts val="0"/>
              </a:spcBef>
              <a:buNone/>
            </a:pPr>
            <a:r>
              <a:rPr lang="en-GB" sz="7200" dirty="0"/>
              <a:t>(a)	Does the junction have to be forward biased or reverse biased for radiation to be emitted?</a:t>
            </a:r>
          </a:p>
          <a:p>
            <a:pPr marL="0" indent="0">
              <a:lnSpc>
                <a:spcPct val="120000"/>
              </a:lnSpc>
              <a:spcBef>
                <a:spcPts val="0"/>
              </a:spcBef>
              <a:buNone/>
            </a:pPr>
            <a:r>
              <a:rPr lang="en-GB" sz="7200" dirty="0"/>
              <a:t>(b)	What form does this emitted energy take when emitted by:</a:t>
            </a:r>
          </a:p>
          <a:p>
            <a:pPr marL="0" indent="0">
              <a:lnSpc>
                <a:spcPct val="120000"/>
              </a:lnSpc>
              <a:spcBef>
                <a:spcPts val="0"/>
              </a:spcBef>
              <a:buNone/>
            </a:pPr>
            <a:r>
              <a:rPr lang="en-GB" sz="7200" dirty="0"/>
              <a:t>	(</a:t>
            </a:r>
            <a:r>
              <a:rPr lang="en-GB" sz="7200" dirty="0" err="1"/>
              <a:t>i</a:t>
            </a:r>
            <a:r>
              <a:rPr lang="en-GB" sz="7200" dirty="0"/>
              <a:t>)	an LED</a:t>
            </a:r>
          </a:p>
          <a:p>
            <a:pPr marL="0" indent="0">
              <a:lnSpc>
                <a:spcPct val="120000"/>
              </a:lnSpc>
              <a:spcBef>
                <a:spcPts val="0"/>
              </a:spcBef>
              <a:buNone/>
            </a:pPr>
            <a:r>
              <a:rPr lang="en-GB" sz="7200" dirty="0"/>
              <a:t>	(ii)	 an ordinary junction diode?</a:t>
            </a:r>
          </a:p>
          <a:p>
            <a:pPr>
              <a:lnSpc>
                <a:spcPct val="120000"/>
              </a:lnSpc>
              <a:spcBef>
                <a:spcPts val="0"/>
              </a:spcBef>
            </a:pPr>
            <a:endParaRPr lang="en-GB" sz="7200" dirty="0"/>
          </a:p>
          <a:p>
            <a:pPr marL="0" indent="0">
              <a:lnSpc>
                <a:spcPct val="120000"/>
              </a:lnSpc>
              <a:spcBef>
                <a:spcPts val="0"/>
              </a:spcBef>
              <a:buNone/>
            </a:pPr>
            <a:r>
              <a:rPr lang="en-GB" sz="7200" dirty="0"/>
              <a:t>7.	A particular LED is measured as having a recombination energy of </a:t>
            </a:r>
          </a:p>
          <a:p>
            <a:pPr marL="0" indent="0">
              <a:lnSpc>
                <a:spcPct val="120000"/>
              </a:lnSpc>
              <a:spcBef>
                <a:spcPts val="0"/>
              </a:spcBef>
              <a:buNone/>
            </a:pPr>
            <a:r>
              <a:rPr lang="en-GB" sz="7200" dirty="0"/>
              <a:t>       3·12 × 10</a:t>
            </a:r>
            <a:r>
              <a:rPr lang="en-GB" sz="7200" baseline="30000" dirty="0"/>
              <a:t>–19</a:t>
            </a:r>
            <a:r>
              <a:rPr lang="en-GB" sz="7200" dirty="0"/>
              <a:t> J. </a:t>
            </a:r>
          </a:p>
          <a:p>
            <a:pPr marL="0" indent="0">
              <a:lnSpc>
                <a:spcPct val="120000"/>
              </a:lnSpc>
              <a:spcBef>
                <a:spcPts val="0"/>
              </a:spcBef>
              <a:buNone/>
            </a:pPr>
            <a:r>
              <a:rPr lang="en-GB" sz="7200" dirty="0"/>
              <a:t>	(a)	Calculate the wavelength of the light emitted by the LED. </a:t>
            </a:r>
          </a:p>
          <a:p>
            <a:pPr marL="0" indent="0">
              <a:lnSpc>
                <a:spcPct val="120000"/>
              </a:lnSpc>
              <a:spcBef>
                <a:spcPts val="0"/>
              </a:spcBef>
              <a:buNone/>
            </a:pPr>
            <a:r>
              <a:rPr lang="en-GB" sz="7200" dirty="0"/>
              <a:t>	(b)	What colour of light is emitted by the LED?</a:t>
            </a:r>
          </a:p>
          <a:p>
            <a:pPr marL="0" indent="0">
              <a:lnSpc>
                <a:spcPct val="120000"/>
              </a:lnSpc>
              <a:spcBef>
                <a:spcPts val="0"/>
              </a:spcBef>
              <a:buNone/>
            </a:pPr>
            <a:r>
              <a:rPr lang="en-GB" sz="7200" dirty="0"/>
              <a:t>	(c)	What factor about the construction of the LED determines the colour </a:t>
            </a:r>
          </a:p>
          <a:p>
            <a:pPr marL="0" indent="0">
              <a:lnSpc>
                <a:spcPct val="120000"/>
              </a:lnSpc>
              <a:spcBef>
                <a:spcPts val="0"/>
              </a:spcBef>
              <a:buNone/>
            </a:pPr>
            <a:r>
              <a:rPr lang="en-GB" sz="7200" dirty="0"/>
              <a:t>	of the emitted light?</a:t>
            </a:r>
          </a:p>
          <a:p>
            <a:pPr>
              <a:lnSpc>
                <a:spcPct val="120000"/>
              </a:lnSpc>
              <a:spcBef>
                <a:spcPts val="0"/>
              </a:spcBef>
            </a:pPr>
            <a:endParaRPr lang="en-GB" sz="7200" dirty="0"/>
          </a:p>
          <a:p>
            <a:pPr marL="0" indent="0">
              <a:lnSpc>
                <a:spcPct val="120000"/>
              </a:lnSpc>
              <a:spcBef>
                <a:spcPts val="0"/>
              </a:spcBef>
              <a:buNone/>
            </a:pPr>
            <a:r>
              <a:rPr lang="en-GB" sz="7200" dirty="0"/>
              <a:t>8.	(a)	State two advantages of an LED over an ordinary filament lamp.</a:t>
            </a:r>
          </a:p>
          <a:p>
            <a:pPr marL="0" indent="0">
              <a:lnSpc>
                <a:spcPct val="120000"/>
              </a:lnSpc>
              <a:spcBef>
                <a:spcPts val="0"/>
              </a:spcBef>
              <a:buNone/>
            </a:pPr>
            <a:r>
              <a:rPr lang="en-GB" sz="7200" dirty="0"/>
              <a:t>	(b)	An LED is rated as follows: operating </a:t>
            </a:r>
            <a:r>
              <a:rPr lang="en-GB" sz="7200" dirty="0" err="1"/>
              <a:t>p.d.</a:t>
            </a:r>
            <a:r>
              <a:rPr lang="en-GB" sz="7200" dirty="0"/>
              <a:t> 1·8 V, forward current 20 mA</a:t>
            </a:r>
          </a:p>
          <a:p>
            <a:pPr marL="0" indent="0">
              <a:lnSpc>
                <a:spcPct val="120000"/>
              </a:lnSpc>
              <a:spcBef>
                <a:spcPts val="0"/>
              </a:spcBef>
              <a:buNone/>
            </a:pPr>
            <a:r>
              <a:rPr lang="en-GB" sz="7200" dirty="0"/>
              <a:t>	The LED is to be operated from a 6 V </a:t>
            </a:r>
            <a:r>
              <a:rPr lang="en-GB" sz="7200" dirty="0" err="1"/>
              <a:t>d.c.</a:t>
            </a:r>
            <a:r>
              <a:rPr lang="en-GB" sz="7200" dirty="0"/>
              <a:t> power supply.</a:t>
            </a:r>
          </a:p>
          <a:p>
            <a:pPr marL="0" indent="0">
              <a:lnSpc>
                <a:spcPct val="120000"/>
              </a:lnSpc>
              <a:spcBef>
                <a:spcPts val="0"/>
              </a:spcBef>
              <a:buNone/>
            </a:pPr>
            <a:r>
              <a:rPr lang="en-GB" sz="7200" dirty="0"/>
              <a:t>(</a:t>
            </a:r>
            <a:r>
              <a:rPr lang="en-GB" sz="7200" dirty="0" err="1"/>
              <a:t>i</a:t>
            </a:r>
            <a:r>
              <a:rPr lang="en-GB" sz="7200" dirty="0"/>
              <a:t>)	Draw a diagram of the circuit, including a protective resistor, which allows the LED to operate at its rated voltage.</a:t>
            </a:r>
          </a:p>
          <a:p>
            <a:pPr marL="0" indent="0">
              <a:lnSpc>
                <a:spcPct val="120000"/>
              </a:lnSpc>
              <a:spcBef>
                <a:spcPts val="0"/>
              </a:spcBef>
              <a:buNone/>
            </a:pPr>
            <a:r>
              <a:rPr lang="en-GB" sz="7200" dirty="0"/>
              <a:t>(ii)	Calculate the resistance of the protective resistor that allows the LED to operate at its rated voltage.</a:t>
            </a:r>
            <a:r>
              <a:rPr lang="en-GB" sz="7200" dirty="0">
                <a:latin typeface="Trebuchet MS" panose="020B0603020202020204" pitchFamily="34" charset="0"/>
                <a:ea typeface="Times New Roman" panose="02020603050405020304" pitchFamily="18" charset="0"/>
                <a:cs typeface="Times New Roman" panose="02020603050405020304" pitchFamily="18" charset="0"/>
              </a:rPr>
              <a:t> </a:t>
            </a:r>
            <a:endParaRPr lang="en-GB" sz="7200" dirty="0"/>
          </a:p>
          <a:p>
            <a:endParaRPr lang="en-GB" dirty="0"/>
          </a:p>
        </p:txBody>
      </p:sp>
      <p:pic>
        <p:nvPicPr>
          <p:cNvPr id="4" name="Picture 3" descr="A39">
            <a:extLst>
              <a:ext uri="{FF2B5EF4-FFF2-40B4-BE49-F238E27FC236}">
                <a16:creationId xmlns:a16="http://schemas.microsoft.com/office/drawing/2014/main" id="{BBB97F05-B94E-4C54-99B0-2250C5DD3D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0365" y="4184295"/>
            <a:ext cx="1544113" cy="1108594"/>
          </a:xfrm>
          <a:prstGeom prst="rect">
            <a:avLst/>
          </a:prstGeom>
          <a:noFill/>
          <a:ln>
            <a:noFill/>
          </a:ln>
        </p:spPr>
      </p:pic>
      <p:sp>
        <p:nvSpPr>
          <p:cNvPr id="5" name="TextBox 4">
            <a:extLst>
              <a:ext uri="{FF2B5EF4-FFF2-40B4-BE49-F238E27FC236}">
                <a16:creationId xmlns:a16="http://schemas.microsoft.com/office/drawing/2014/main" id="{8DE3749C-A640-40C5-8ACD-460324388570}"/>
              </a:ext>
            </a:extLst>
          </p:cNvPr>
          <p:cNvSpPr txBox="1"/>
          <p:nvPr/>
        </p:nvSpPr>
        <p:spPr>
          <a:xfrm>
            <a:off x="8223588" y="1618136"/>
            <a:ext cx="3117668" cy="646331"/>
          </a:xfrm>
          <a:prstGeom prst="rect">
            <a:avLst/>
          </a:prstGeom>
          <a:noFill/>
        </p:spPr>
        <p:txBody>
          <a:bodyPr wrap="square" rtlCol="0">
            <a:spAutoFit/>
          </a:bodyPr>
          <a:lstStyle/>
          <a:p>
            <a:pPr marL="342900" indent="-342900">
              <a:buAutoNum type="alphaLcParenBoth"/>
            </a:pPr>
            <a:r>
              <a:rPr lang="en-GB" dirty="0">
                <a:solidFill>
                  <a:srgbClr val="FFFF00"/>
                </a:solidFill>
              </a:rPr>
              <a:t>Forward Biased</a:t>
            </a:r>
          </a:p>
          <a:p>
            <a:pPr marL="342900" indent="-342900">
              <a:buAutoNum type="alphaLcParenBoth"/>
            </a:pPr>
            <a:r>
              <a:rPr lang="en-GB" dirty="0">
                <a:solidFill>
                  <a:srgbClr val="FFFF00"/>
                </a:solidFill>
              </a:rPr>
              <a:t>(</a:t>
            </a:r>
            <a:r>
              <a:rPr lang="en-GB" dirty="0" err="1">
                <a:solidFill>
                  <a:srgbClr val="FFFF00"/>
                </a:solidFill>
              </a:rPr>
              <a:t>i</a:t>
            </a:r>
            <a:r>
              <a:rPr lang="en-GB" dirty="0">
                <a:solidFill>
                  <a:srgbClr val="FFFF00"/>
                </a:solidFill>
              </a:rPr>
              <a:t>) light, (ii) heat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73BDB04-92F2-4455-9F3E-BDD3F416780E}"/>
                  </a:ext>
                </a:extLst>
              </p:cNvPr>
              <p:cNvSpPr txBox="1"/>
              <p:nvPr/>
            </p:nvSpPr>
            <p:spPr>
              <a:xfrm>
                <a:off x="8214880" y="2304582"/>
                <a:ext cx="3576526" cy="1091324"/>
              </a:xfrm>
              <a:prstGeom prst="rect">
                <a:avLst/>
              </a:prstGeom>
              <a:noFill/>
            </p:spPr>
            <p:txBody>
              <a:bodyPr wrap="square" rtlCol="0">
                <a:spAutoFit/>
              </a:bodyPr>
              <a:lstStyle/>
              <a:p>
                <a:r>
                  <a:rPr lang="en-GB" dirty="0">
                    <a:solidFill>
                      <a:srgbClr val="FFFF00"/>
                    </a:solidFill>
                  </a:rPr>
                  <a:t>(a) </a:t>
                </a:r>
                <a14:m>
                  <m:oMath xmlns:m="http://schemas.openxmlformats.org/officeDocument/2006/math">
                    <m:r>
                      <a:rPr lang="en-GB" i="1" dirty="0" smtClean="0">
                        <a:solidFill>
                          <a:srgbClr val="FFFF00"/>
                        </a:solidFill>
                        <a:latin typeface="Cambria Math" panose="02040503050406030204" pitchFamily="18" charset="0"/>
                      </a:rPr>
                      <m:t>𝐸</m:t>
                    </m:r>
                    <m:r>
                      <a:rPr lang="en-GB" i="1" dirty="0" smtClean="0">
                        <a:solidFill>
                          <a:srgbClr val="FFFF00"/>
                        </a:solidFill>
                        <a:latin typeface="Cambria Math" panose="02040503050406030204" pitchFamily="18" charset="0"/>
                      </a:rPr>
                      <m:t>=</m:t>
                    </m:r>
                    <m:f>
                      <m:fPr>
                        <m:ctrlPr>
                          <a:rPr lang="en-GB" i="1" dirty="0" smtClean="0">
                            <a:solidFill>
                              <a:srgbClr val="FFFF00"/>
                            </a:solidFill>
                            <a:latin typeface="Cambria Math" panose="02040503050406030204" pitchFamily="18" charset="0"/>
                          </a:rPr>
                        </m:ctrlPr>
                      </m:fPr>
                      <m:num>
                        <m:r>
                          <a:rPr lang="en-GB" i="1" dirty="0" err="1" smtClean="0">
                            <a:solidFill>
                              <a:srgbClr val="FFFF00"/>
                            </a:solidFill>
                            <a:latin typeface="Cambria Math" panose="02040503050406030204" pitchFamily="18" charset="0"/>
                          </a:rPr>
                          <m:t>h𝑐</m:t>
                        </m:r>
                      </m:num>
                      <m:den>
                        <m:r>
                          <a:rPr lang="en-GB" i="1" dirty="0" smtClean="0">
                            <a:solidFill>
                              <a:srgbClr val="FFFF00"/>
                            </a:solidFill>
                            <a:latin typeface="Cambria Math" panose="02040503050406030204" pitchFamily="18" charset="0"/>
                            <a:sym typeface="Symbol" panose="05050102010706020507" pitchFamily="18" charset="2"/>
                          </a:rPr>
                          <m:t></m:t>
                        </m:r>
                      </m:den>
                    </m:f>
                    <m:r>
                      <a:rPr lang="en-GB" b="0" i="1" dirty="0" smtClean="0">
                        <a:solidFill>
                          <a:srgbClr val="FFFF00"/>
                        </a:solidFill>
                        <a:latin typeface="Cambria Math" panose="02040503050406030204" pitchFamily="18" charset="0"/>
                        <a:sym typeface="Symbol" panose="05050102010706020507" pitchFamily="18" charset="2"/>
                      </a:rPr>
                      <m:t>, =</m:t>
                    </m:r>
                    <m:f>
                      <m:fPr>
                        <m:ctrlPr>
                          <a:rPr lang="en-GB" b="0" i="1" dirty="0" smtClean="0">
                            <a:solidFill>
                              <a:srgbClr val="FFFF00"/>
                            </a:solidFill>
                            <a:latin typeface="Cambria Math" panose="02040503050406030204" pitchFamily="18" charset="0"/>
                            <a:sym typeface="Symbol" panose="05050102010706020507" pitchFamily="18" charset="2"/>
                          </a:rPr>
                        </m:ctrlPr>
                      </m:fPr>
                      <m:num>
                        <m:r>
                          <a:rPr lang="en-GB" b="0" i="1" dirty="0" smtClean="0">
                            <a:solidFill>
                              <a:srgbClr val="FFFF00"/>
                            </a:solidFill>
                            <a:latin typeface="Cambria Math" panose="02040503050406030204" pitchFamily="18" charset="0"/>
                            <a:sym typeface="Symbol" panose="05050102010706020507" pitchFamily="18" charset="2"/>
                          </a:rPr>
                          <m:t>6.63 </m:t>
                        </m:r>
                        <m: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t>×</m:t>
                        </m:r>
                        <m:sSup>
                          <m:sSupPr>
                            <m:ctrlP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ctrlPr>
                          </m:sSupPr>
                          <m:e>
                            <m: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t>10</m:t>
                            </m:r>
                          </m:e>
                          <m:sup>
                            <m: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t>−34 </m:t>
                            </m:r>
                          </m:sup>
                        </m:sSup>
                        <m: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t>×3×</m:t>
                        </m:r>
                        <m:sSup>
                          <m:sSupPr>
                            <m:ctrlP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ctrlPr>
                          </m:sSupPr>
                          <m:e>
                            <m: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t>10</m:t>
                            </m:r>
                          </m:e>
                          <m:sup>
                            <m:r>
                              <a:rPr lang="en-GB" b="0" i="1" dirty="0" smtClean="0">
                                <a:solidFill>
                                  <a:srgbClr val="FFFF00"/>
                                </a:solidFill>
                                <a:latin typeface="Cambria Math" panose="02040503050406030204" pitchFamily="18" charset="0"/>
                                <a:ea typeface="Cambria Math" panose="02040503050406030204" pitchFamily="18" charset="0"/>
                                <a:sym typeface="Symbol" panose="05050102010706020507" pitchFamily="18" charset="2"/>
                              </a:rPr>
                              <m:t>8</m:t>
                            </m:r>
                          </m:sup>
                        </m:sSup>
                      </m:num>
                      <m:den>
                        <m:r>
                          <m:rPr>
                            <m:nor/>
                          </m:rPr>
                          <a:rPr lang="en-GB" dirty="0">
                            <a:solidFill>
                              <a:srgbClr val="FFFF00"/>
                            </a:solidFill>
                          </a:rPr>
                          <m:t>3·12 × 10</m:t>
                        </m:r>
                        <m:r>
                          <m:rPr>
                            <m:nor/>
                          </m:rPr>
                          <a:rPr lang="en-GB" baseline="30000" dirty="0">
                            <a:solidFill>
                              <a:srgbClr val="FFFF00"/>
                            </a:solidFill>
                          </a:rPr>
                          <m:t>–19</m:t>
                        </m:r>
                      </m:den>
                    </m:f>
                    <m:r>
                      <a:rPr lang="en-GB" b="0" i="1" dirty="0" smtClean="0">
                        <a:solidFill>
                          <a:srgbClr val="FFFF00"/>
                        </a:solidFill>
                        <a:latin typeface="Cambria Math" panose="02040503050406030204" pitchFamily="18" charset="0"/>
                        <a:sym typeface="Symbol" panose="05050102010706020507" pitchFamily="18" charset="2"/>
                      </a:rPr>
                      <m:t> </m:t>
                    </m:r>
                  </m:oMath>
                </a14:m>
                <a:r>
                  <a:rPr lang="en-GB" dirty="0">
                    <a:solidFill>
                      <a:srgbClr val="FFFF00"/>
                    </a:solidFill>
                  </a:rPr>
                  <a:t> </a:t>
                </a:r>
              </a:p>
              <a:p>
                <a:r>
                  <a:rPr lang="en-GB" dirty="0">
                    <a:solidFill>
                      <a:srgbClr val="FFFF00"/>
                    </a:solidFill>
                  </a:rPr>
                  <a:t>= 638 nm</a:t>
                </a:r>
              </a:p>
              <a:p>
                <a:r>
                  <a:rPr lang="en-GB" dirty="0">
                    <a:solidFill>
                      <a:srgbClr val="FFFF00"/>
                    </a:solidFill>
                  </a:rPr>
                  <a:t>(b) red, (c) constituent atoms</a:t>
                </a:r>
              </a:p>
            </p:txBody>
          </p:sp>
        </mc:Choice>
        <mc:Fallback xmlns="">
          <p:sp>
            <p:nvSpPr>
              <p:cNvPr id="6" name="TextBox 5">
                <a:extLst>
                  <a:ext uri="{FF2B5EF4-FFF2-40B4-BE49-F238E27FC236}">
                    <a16:creationId xmlns:a16="http://schemas.microsoft.com/office/drawing/2014/main" id="{D73BDB04-92F2-4455-9F3E-BDD3F416780E}"/>
                  </a:ext>
                </a:extLst>
              </p:cNvPr>
              <p:cNvSpPr txBox="1">
                <a:spLocks noRot="1" noChangeAspect="1" noMove="1" noResize="1" noEditPoints="1" noAdjustHandles="1" noChangeArrowheads="1" noChangeShapeType="1" noTextEdit="1"/>
              </p:cNvSpPr>
              <p:nvPr/>
            </p:nvSpPr>
            <p:spPr>
              <a:xfrm>
                <a:off x="8214880" y="2304582"/>
                <a:ext cx="3576526" cy="1091324"/>
              </a:xfrm>
              <a:prstGeom prst="rect">
                <a:avLst/>
              </a:prstGeom>
              <a:blipFill>
                <a:blip r:embed="rId3"/>
                <a:stretch>
                  <a:fillRect l="-1536" b="-7821"/>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567D28F2-6B5D-46F9-9043-D4C5D6442F69}"/>
              </a:ext>
            </a:extLst>
          </p:cNvPr>
          <p:cNvSpPr txBox="1"/>
          <p:nvPr/>
        </p:nvSpPr>
        <p:spPr>
          <a:xfrm>
            <a:off x="4541841" y="6405282"/>
            <a:ext cx="816249" cy="369332"/>
          </a:xfrm>
          <a:prstGeom prst="rect">
            <a:avLst/>
          </a:prstGeom>
          <a:noFill/>
        </p:spPr>
        <p:txBody>
          <a:bodyPr wrap="none" rtlCol="0">
            <a:spAutoFit/>
          </a:bodyPr>
          <a:lstStyle/>
          <a:p>
            <a:r>
              <a:rPr lang="en-GB" b="1" dirty="0">
                <a:solidFill>
                  <a:srgbClr val="FFFF00"/>
                </a:solidFill>
              </a:rPr>
              <a:t>210 </a:t>
            </a:r>
            <a:r>
              <a:rPr lang="en-GB" b="1" dirty="0">
                <a:solidFill>
                  <a:srgbClr val="FFFF00"/>
                </a:solidFill>
                <a:sym typeface="Symbol" panose="05050102010706020507" pitchFamily="18" charset="2"/>
              </a:rPr>
              <a:t></a:t>
            </a:r>
            <a:endParaRPr lang="en-GB" b="1" dirty="0">
              <a:solidFill>
                <a:srgbClr val="FFFF00"/>
              </a:solidFill>
            </a:endParaRPr>
          </a:p>
        </p:txBody>
      </p:sp>
    </p:spTree>
    <p:extLst>
      <p:ext uri="{BB962C8B-B14F-4D97-AF65-F5344CB8AC3E}">
        <p14:creationId xmlns:p14="http://schemas.microsoft.com/office/powerpoint/2010/main" val="36539692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50"/>
                                        <p:tgtEl>
                                          <p:spTgt spid="5"/>
                                        </p:tgtEl>
                                      </p:cBhvr>
                                    </p:animEffect>
                                  </p:childTnLst>
                                </p:cTn>
                              </p:par>
                            </p:childTnLst>
                          </p:cTn>
                        </p:par>
                        <p:par>
                          <p:cTn id="8" fill="hold">
                            <p:stCondLst>
                              <p:cond delay="5250"/>
                            </p:stCondLst>
                            <p:childTnLst>
                              <p:par>
                                <p:cTn id="9" presetID="6" presetClass="entr" presetSubtype="16"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8250"/>
                            </p:stCondLst>
                            <p:childTnLst>
                              <p:par>
                                <p:cTn id="13" presetID="21" presetClass="entr" presetSubtype="1" fill="hold" grpId="0" nodeType="afterEffect">
                                  <p:stCondLst>
                                    <p:cond delay="50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Semiconductors</a:t>
            </a:r>
          </a:p>
        </p:txBody>
      </p:sp>
      <p:sp>
        <p:nvSpPr>
          <p:cNvPr id="3" name="Subtitle 2"/>
          <p:cNvSpPr>
            <a:spLocks noGrp="1"/>
          </p:cNvSpPr>
          <p:nvPr>
            <p:ph type="subTitle" idx="1"/>
          </p:nvPr>
        </p:nvSpPr>
        <p:spPr/>
        <p:txBody>
          <a:bodyPr>
            <a:noAutofit/>
          </a:bodyPr>
          <a:lstStyle/>
          <a:p>
            <a:r>
              <a:rPr lang="en-GB" b="1" dirty="0">
                <a:solidFill>
                  <a:schemeClr val="accent3"/>
                </a:solidFill>
              </a:rPr>
              <a:t>SOME Slides by Chris Hooley, University of St Andrews</a:t>
            </a:r>
          </a:p>
          <a:p>
            <a:r>
              <a:rPr lang="en-GB" b="1" dirty="0">
                <a:solidFill>
                  <a:schemeClr val="accent3"/>
                </a:solidFill>
              </a:rPr>
              <a:t>Videos from Mr Smith’s Physics online- thank you guys!</a:t>
            </a:r>
          </a:p>
        </p:txBody>
      </p:sp>
    </p:spTree>
    <p:extLst>
      <p:ext uri="{BB962C8B-B14F-4D97-AF65-F5344CB8AC3E}">
        <p14:creationId xmlns:p14="http://schemas.microsoft.com/office/powerpoint/2010/main" val="6516545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ctangle 565"/>
          <p:cNvSpPr/>
          <p:nvPr/>
        </p:nvSpPr>
        <p:spPr>
          <a:xfrm>
            <a:off x="800100" y="1752600"/>
            <a:ext cx="9613900" cy="5105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Meet the popular guys</a:t>
            </a:r>
          </a:p>
        </p:txBody>
      </p:sp>
      <p:grpSp>
        <p:nvGrpSpPr>
          <p:cNvPr id="4" name="Group 3"/>
          <p:cNvGrpSpPr>
            <a:grpSpLocks/>
          </p:cNvGrpSpPr>
          <p:nvPr/>
        </p:nvGrpSpPr>
        <p:grpSpPr bwMode="auto">
          <a:xfrm>
            <a:off x="1467088" y="1901896"/>
            <a:ext cx="3132960" cy="2510472"/>
            <a:chOff x="1203" y="5490"/>
            <a:chExt cx="10272" cy="7869"/>
          </a:xfrm>
        </p:grpSpPr>
        <p:grpSp>
          <p:nvGrpSpPr>
            <p:cNvPr id="5" name="Group 4"/>
            <p:cNvGrpSpPr>
              <a:grpSpLocks/>
            </p:cNvGrpSpPr>
            <p:nvPr/>
          </p:nvGrpSpPr>
          <p:grpSpPr bwMode="auto">
            <a:xfrm>
              <a:off x="4238" y="5490"/>
              <a:ext cx="4260" cy="4590"/>
              <a:chOff x="4695" y="2070"/>
              <a:chExt cx="4260" cy="4590"/>
            </a:xfrm>
          </p:grpSpPr>
          <p:grpSp>
            <p:nvGrpSpPr>
              <p:cNvPr id="81" name="Group 80"/>
              <p:cNvGrpSpPr>
                <a:grpSpLocks/>
              </p:cNvGrpSpPr>
              <p:nvPr/>
            </p:nvGrpSpPr>
            <p:grpSpPr bwMode="auto">
              <a:xfrm>
                <a:off x="4695" y="2070"/>
                <a:ext cx="4260" cy="4590"/>
                <a:chOff x="795" y="495"/>
                <a:chExt cx="4260" cy="4590"/>
              </a:xfrm>
            </p:grpSpPr>
            <p:sp>
              <p:nvSpPr>
                <p:cNvPr id="90" name="Oval 8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1" name="Oval 9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2" name="Oval 9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3" name="Oval 9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4" name="Oval 9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82" name="Group 81"/>
              <p:cNvGrpSpPr>
                <a:grpSpLocks/>
              </p:cNvGrpSpPr>
              <p:nvPr/>
            </p:nvGrpSpPr>
            <p:grpSpPr bwMode="auto">
              <a:xfrm>
                <a:off x="5235" y="2565"/>
                <a:ext cx="3255" cy="3660"/>
                <a:chOff x="5235" y="2565"/>
                <a:chExt cx="3255" cy="3660"/>
              </a:xfrm>
            </p:grpSpPr>
            <p:sp>
              <p:nvSpPr>
                <p:cNvPr id="83" name="AutoShape 10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84" name="Oval 8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5" name="Oval 8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6" name="Oval 8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7" name="Oval 8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8" name="Oval 8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9" name="Oval 8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6" name="Group 5"/>
            <p:cNvGrpSpPr>
              <a:grpSpLocks/>
            </p:cNvGrpSpPr>
            <p:nvPr/>
          </p:nvGrpSpPr>
          <p:grpSpPr bwMode="auto">
            <a:xfrm>
              <a:off x="1215" y="5490"/>
              <a:ext cx="4260" cy="4590"/>
              <a:chOff x="4695" y="2070"/>
              <a:chExt cx="4260" cy="4590"/>
            </a:xfrm>
          </p:grpSpPr>
          <p:grpSp>
            <p:nvGrpSpPr>
              <p:cNvPr id="67" name="Group 66"/>
              <p:cNvGrpSpPr>
                <a:grpSpLocks/>
              </p:cNvGrpSpPr>
              <p:nvPr/>
            </p:nvGrpSpPr>
            <p:grpSpPr bwMode="auto">
              <a:xfrm>
                <a:off x="4695" y="2070"/>
                <a:ext cx="4260" cy="4590"/>
                <a:chOff x="795" y="495"/>
                <a:chExt cx="4260" cy="4590"/>
              </a:xfrm>
            </p:grpSpPr>
            <p:sp>
              <p:nvSpPr>
                <p:cNvPr id="76" name="Oval 75"/>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7" name="Oval 76"/>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8" name="Oval 77"/>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9" name="Oval 78"/>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0" name="Oval 79"/>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68" name="Group 67"/>
              <p:cNvGrpSpPr>
                <a:grpSpLocks/>
              </p:cNvGrpSpPr>
              <p:nvPr/>
            </p:nvGrpSpPr>
            <p:grpSpPr bwMode="auto">
              <a:xfrm>
                <a:off x="5235" y="2565"/>
                <a:ext cx="3255" cy="3660"/>
                <a:chOff x="5235" y="2565"/>
                <a:chExt cx="3255" cy="3660"/>
              </a:xfrm>
            </p:grpSpPr>
            <p:sp>
              <p:nvSpPr>
                <p:cNvPr id="69" name="AutoShape 11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70" name="Oval 69"/>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1" name="Oval 70"/>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2" name="Oval 71"/>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3" name="Oval 72"/>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4" name="Oval 73"/>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5" name="Oval 74"/>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7" name="Group 6"/>
            <p:cNvGrpSpPr>
              <a:grpSpLocks/>
            </p:cNvGrpSpPr>
            <p:nvPr/>
          </p:nvGrpSpPr>
          <p:grpSpPr bwMode="auto">
            <a:xfrm>
              <a:off x="4230" y="8769"/>
              <a:ext cx="4260" cy="4590"/>
              <a:chOff x="4695" y="2070"/>
              <a:chExt cx="4260" cy="4590"/>
            </a:xfrm>
          </p:grpSpPr>
          <p:grpSp>
            <p:nvGrpSpPr>
              <p:cNvPr id="53" name="Group 52"/>
              <p:cNvGrpSpPr>
                <a:grpSpLocks/>
              </p:cNvGrpSpPr>
              <p:nvPr/>
            </p:nvGrpSpPr>
            <p:grpSpPr bwMode="auto">
              <a:xfrm>
                <a:off x="4695" y="2070"/>
                <a:ext cx="4260" cy="4590"/>
                <a:chOff x="795" y="495"/>
                <a:chExt cx="4260" cy="4590"/>
              </a:xfrm>
            </p:grpSpPr>
            <p:sp>
              <p:nvSpPr>
                <p:cNvPr id="62" name="Oval 6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3" name="Oval 62"/>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4" name="Oval 6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5" name="Oval 6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6" name="Oval 6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4" name="Group 53"/>
              <p:cNvGrpSpPr>
                <a:grpSpLocks/>
              </p:cNvGrpSpPr>
              <p:nvPr/>
            </p:nvGrpSpPr>
            <p:grpSpPr bwMode="auto">
              <a:xfrm>
                <a:off x="5235" y="2565"/>
                <a:ext cx="3255" cy="3660"/>
                <a:chOff x="5235" y="2565"/>
                <a:chExt cx="3255" cy="3660"/>
              </a:xfrm>
            </p:grpSpPr>
            <p:sp>
              <p:nvSpPr>
                <p:cNvPr id="55" name="AutoShape 13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6" name="Oval 5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7" name="Oval 5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8" name="Oval 5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9" name="Oval 5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0" name="Oval 5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1" name="Oval 6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8" name="Group 7"/>
            <p:cNvGrpSpPr>
              <a:grpSpLocks/>
            </p:cNvGrpSpPr>
            <p:nvPr/>
          </p:nvGrpSpPr>
          <p:grpSpPr bwMode="auto">
            <a:xfrm>
              <a:off x="1203" y="8769"/>
              <a:ext cx="4260" cy="4590"/>
              <a:chOff x="4695" y="2070"/>
              <a:chExt cx="4260" cy="4590"/>
            </a:xfrm>
          </p:grpSpPr>
          <p:grpSp>
            <p:nvGrpSpPr>
              <p:cNvPr id="39" name="Group 38"/>
              <p:cNvGrpSpPr>
                <a:grpSpLocks/>
              </p:cNvGrpSpPr>
              <p:nvPr/>
            </p:nvGrpSpPr>
            <p:grpSpPr bwMode="auto">
              <a:xfrm>
                <a:off x="4695" y="2070"/>
                <a:ext cx="4260" cy="4590"/>
                <a:chOff x="795" y="495"/>
                <a:chExt cx="4260" cy="4590"/>
              </a:xfrm>
            </p:grpSpPr>
            <p:sp>
              <p:nvSpPr>
                <p:cNvPr id="48" name="Oval 4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9" name="Oval 4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0" name="Oval 4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1" name="Oval 5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2" name="Oval 5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0" name="Group 39"/>
              <p:cNvGrpSpPr>
                <a:grpSpLocks/>
              </p:cNvGrpSpPr>
              <p:nvPr/>
            </p:nvGrpSpPr>
            <p:grpSpPr bwMode="auto">
              <a:xfrm>
                <a:off x="5235" y="2565"/>
                <a:ext cx="3255" cy="3660"/>
                <a:chOff x="5235" y="2565"/>
                <a:chExt cx="3255" cy="3660"/>
              </a:xfrm>
            </p:grpSpPr>
            <p:sp>
              <p:nvSpPr>
                <p:cNvPr id="41" name="AutoShape 14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2" name="Oval 4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 name="Oval 4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4" name="Oval 4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5" name="Oval 4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6" name="Oval 4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 name="Oval 4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9" name="Group 8"/>
            <p:cNvGrpSpPr>
              <a:grpSpLocks/>
            </p:cNvGrpSpPr>
            <p:nvPr/>
          </p:nvGrpSpPr>
          <p:grpSpPr bwMode="auto">
            <a:xfrm>
              <a:off x="7174" y="8769"/>
              <a:ext cx="4260" cy="4590"/>
              <a:chOff x="4695" y="2070"/>
              <a:chExt cx="4260" cy="4590"/>
            </a:xfrm>
          </p:grpSpPr>
          <p:grpSp>
            <p:nvGrpSpPr>
              <p:cNvPr id="25" name="Group 24"/>
              <p:cNvGrpSpPr>
                <a:grpSpLocks/>
              </p:cNvGrpSpPr>
              <p:nvPr/>
            </p:nvGrpSpPr>
            <p:grpSpPr bwMode="auto">
              <a:xfrm>
                <a:off x="4695" y="2070"/>
                <a:ext cx="4260" cy="4590"/>
                <a:chOff x="795" y="495"/>
                <a:chExt cx="4260" cy="4590"/>
              </a:xfrm>
            </p:grpSpPr>
            <p:sp>
              <p:nvSpPr>
                <p:cNvPr id="34" name="Oval 3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5" name="Oval 3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 name="Oval 3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7" name="Oval 3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 name="Oval 3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6" name="Group 25"/>
              <p:cNvGrpSpPr>
                <a:grpSpLocks/>
              </p:cNvGrpSpPr>
              <p:nvPr/>
            </p:nvGrpSpPr>
            <p:grpSpPr bwMode="auto">
              <a:xfrm>
                <a:off x="5235" y="2565"/>
                <a:ext cx="3255" cy="3660"/>
                <a:chOff x="5235" y="2565"/>
                <a:chExt cx="3255" cy="3660"/>
              </a:xfrm>
            </p:grpSpPr>
            <p:sp>
              <p:nvSpPr>
                <p:cNvPr id="27" name="AutoShape 16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8" name="Oval 2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9" name="Oval 2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 name="Oval 2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1" name="Oval 3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2" name="Oval 3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 name="Oval 3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0" name="Group 9"/>
            <p:cNvGrpSpPr>
              <a:grpSpLocks/>
            </p:cNvGrpSpPr>
            <p:nvPr/>
          </p:nvGrpSpPr>
          <p:grpSpPr bwMode="auto">
            <a:xfrm>
              <a:off x="7215" y="5490"/>
              <a:ext cx="4260" cy="4590"/>
              <a:chOff x="4695" y="2070"/>
              <a:chExt cx="4260" cy="4590"/>
            </a:xfrm>
          </p:grpSpPr>
          <p:grpSp>
            <p:nvGrpSpPr>
              <p:cNvPr id="11" name="Group 10"/>
              <p:cNvGrpSpPr>
                <a:grpSpLocks/>
              </p:cNvGrpSpPr>
              <p:nvPr/>
            </p:nvGrpSpPr>
            <p:grpSpPr bwMode="auto">
              <a:xfrm>
                <a:off x="4695" y="2070"/>
                <a:ext cx="4260" cy="4590"/>
                <a:chOff x="795" y="495"/>
                <a:chExt cx="4260" cy="4590"/>
              </a:xfrm>
            </p:grpSpPr>
            <p:sp>
              <p:nvSpPr>
                <p:cNvPr id="20" name="Oval 1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 name="Oval 2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2" name="Oval 2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3" name="Oval 2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4" name="Oval 2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2" name="Group 11"/>
              <p:cNvGrpSpPr>
                <a:grpSpLocks/>
              </p:cNvGrpSpPr>
              <p:nvPr/>
            </p:nvGrpSpPr>
            <p:grpSpPr bwMode="auto">
              <a:xfrm>
                <a:off x="5235" y="2565"/>
                <a:ext cx="3255" cy="3660"/>
                <a:chOff x="5235" y="2565"/>
                <a:chExt cx="3255" cy="3660"/>
              </a:xfrm>
            </p:grpSpPr>
            <p:sp>
              <p:nvSpPr>
                <p:cNvPr id="13" name="AutoShape 17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4" name="Oval 1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 name="Oval 1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 name="Oval 1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 name="Oval 1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8" name="Oval 1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9" name="Oval 1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grpSp>
        <p:nvGrpSpPr>
          <p:cNvPr id="95" name="Group 94"/>
          <p:cNvGrpSpPr>
            <a:grpSpLocks/>
          </p:cNvGrpSpPr>
          <p:nvPr/>
        </p:nvGrpSpPr>
        <p:grpSpPr bwMode="auto">
          <a:xfrm>
            <a:off x="6907741" y="1845447"/>
            <a:ext cx="3132960" cy="2510472"/>
            <a:chOff x="1203" y="5490"/>
            <a:chExt cx="10272" cy="7869"/>
          </a:xfrm>
        </p:grpSpPr>
        <p:grpSp>
          <p:nvGrpSpPr>
            <p:cNvPr id="96" name="Group 95"/>
            <p:cNvGrpSpPr>
              <a:grpSpLocks/>
            </p:cNvGrpSpPr>
            <p:nvPr/>
          </p:nvGrpSpPr>
          <p:grpSpPr bwMode="auto">
            <a:xfrm>
              <a:off x="4238" y="5490"/>
              <a:ext cx="4260" cy="4590"/>
              <a:chOff x="4695" y="2070"/>
              <a:chExt cx="4260" cy="4590"/>
            </a:xfrm>
          </p:grpSpPr>
          <p:grpSp>
            <p:nvGrpSpPr>
              <p:cNvPr id="172" name="Group 171"/>
              <p:cNvGrpSpPr>
                <a:grpSpLocks/>
              </p:cNvGrpSpPr>
              <p:nvPr/>
            </p:nvGrpSpPr>
            <p:grpSpPr bwMode="auto">
              <a:xfrm>
                <a:off x="4695" y="2070"/>
                <a:ext cx="4260" cy="4590"/>
                <a:chOff x="795" y="495"/>
                <a:chExt cx="4260" cy="4590"/>
              </a:xfrm>
            </p:grpSpPr>
            <p:sp>
              <p:nvSpPr>
                <p:cNvPr id="181" name="Oval 180"/>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2" name="Oval 181"/>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3" name="Oval 182"/>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4" name="Oval 183"/>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5" name="Oval 184"/>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73" name="Group 172"/>
              <p:cNvGrpSpPr>
                <a:grpSpLocks/>
              </p:cNvGrpSpPr>
              <p:nvPr/>
            </p:nvGrpSpPr>
            <p:grpSpPr bwMode="auto">
              <a:xfrm>
                <a:off x="5235" y="2565"/>
                <a:ext cx="3255" cy="3660"/>
                <a:chOff x="5235" y="2565"/>
                <a:chExt cx="3255" cy="3660"/>
              </a:xfrm>
            </p:grpSpPr>
            <p:sp>
              <p:nvSpPr>
                <p:cNvPr id="174" name="AutoShape 10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75" name="Oval 174"/>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6" name="Oval 175"/>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7" name="Oval 176"/>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8" name="Oval 177"/>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9" name="Oval 178"/>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80" name="Oval 179"/>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97" name="Group 96"/>
            <p:cNvGrpSpPr>
              <a:grpSpLocks/>
            </p:cNvGrpSpPr>
            <p:nvPr/>
          </p:nvGrpSpPr>
          <p:grpSpPr bwMode="auto">
            <a:xfrm>
              <a:off x="1215" y="5490"/>
              <a:ext cx="4260" cy="4590"/>
              <a:chOff x="4695" y="2070"/>
              <a:chExt cx="4260" cy="4590"/>
            </a:xfrm>
          </p:grpSpPr>
          <p:grpSp>
            <p:nvGrpSpPr>
              <p:cNvPr id="158" name="Group 157"/>
              <p:cNvGrpSpPr>
                <a:grpSpLocks/>
              </p:cNvGrpSpPr>
              <p:nvPr/>
            </p:nvGrpSpPr>
            <p:grpSpPr bwMode="auto">
              <a:xfrm>
                <a:off x="4695" y="2070"/>
                <a:ext cx="4260" cy="4590"/>
                <a:chOff x="795" y="495"/>
                <a:chExt cx="4260" cy="4590"/>
              </a:xfrm>
            </p:grpSpPr>
            <p:sp>
              <p:nvSpPr>
                <p:cNvPr id="167" name="Oval 166"/>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8" name="Oval 167"/>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9" name="Oval 168"/>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70" name="Oval 169"/>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71" name="Oval 170"/>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59" name="Group 158"/>
              <p:cNvGrpSpPr>
                <a:grpSpLocks/>
              </p:cNvGrpSpPr>
              <p:nvPr/>
            </p:nvGrpSpPr>
            <p:grpSpPr bwMode="auto">
              <a:xfrm>
                <a:off x="5235" y="2565"/>
                <a:ext cx="3255" cy="3660"/>
                <a:chOff x="5235" y="2565"/>
                <a:chExt cx="3255" cy="3660"/>
              </a:xfrm>
            </p:grpSpPr>
            <p:sp>
              <p:nvSpPr>
                <p:cNvPr id="160" name="AutoShape 11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61" name="Oval 160"/>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2" name="Oval 161"/>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3" name="Oval 162"/>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4" name="Oval 163"/>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5" name="Oval 164"/>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6" name="Oval 165"/>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98" name="Group 97"/>
            <p:cNvGrpSpPr>
              <a:grpSpLocks/>
            </p:cNvGrpSpPr>
            <p:nvPr/>
          </p:nvGrpSpPr>
          <p:grpSpPr bwMode="auto">
            <a:xfrm>
              <a:off x="4230" y="8769"/>
              <a:ext cx="4260" cy="4590"/>
              <a:chOff x="4695" y="2070"/>
              <a:chExt cx="4260" cy="4590"/>
            </a:xfrm>
          </p:grpSpPr>
          <p:grpSp>
            <p:nvGrpSpPr>
              <p:cNvPr id="144" name="Group 143"/>
              <p:cNvGrpSpPr>
                <a:grpSpLocks/>
              </p:cNvGrpSpPr>
              <p:nvPr/>
            </p:nvGrpSpPr>
            <p:grpSpPr bwMode="auto">
              <a:xfrm>
                <a:off x="4695" y="2070"/>
                <a:ext cx="4260" cy="4590"/>
                <a:chOff x="795" y="495"/>
                <a:chExt cx="4260" cy="4590"/>
              </a:xfrm>
            </p:grpSpPr>
            <p:sp>
              <p:nvSpPr>
                <p:cNvPr id="153" name="Oval 152"/>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4" name="Oval 153"/>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5" name="Oval 154"/>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6" name="Oval 155"/>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7" name="Oval 156"/>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45" name="Group 144"/>
              <p:cNvGrpSpPr>
                <a:grpSpLocks/>
              </p:cNvGrpSpPr>
              <p:nvPr/>
            </p:nvGrpSpPr>
            <p:grpSpPr bwMode="auto">
              <a:xfrm>
                <a:off x="5235" y="2565"/>
                <a:ext cx="3255" cy="3660"/>
                <a:chOff x="5235" y="2565"/>
                <a:chExt cx="3255" cy="3660"/>
              </a:xfrm>
            </p:grpSpPr>
            <p:sp>
              <p:nvSpPr>
                <p:cNvPr id="146" name="AutoShape 13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47" name="Oval 146"/>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8" name="Oval 147"/>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9" name="Oval 148"/>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0" name="Oval 149"/>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1" name="Oval 150"/>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2" name="Oval 151"/>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99" name="Group 98"/>
            <p:cNvGrpSpPr>
              <a:grpSpLocks/>
            </p:cNvGrpSpPr>
            <p:nvPr/>
          </p:nvGrpSpPr>
          <p:grpSpPr bwMode="auto">
            <a:xfrm>
              <a:off x="1203" y="8769"/>
              <a:ext cx="4260" cy="4590"/>
              <a:chOff x="4695" y="2070"/>
              <a:chExt cx="4260" cy="4590"/>
            </a:xfrm>
          </p:grpSpPr>
          <p:grpSp>
            <p:nvGrpSpPr>
              <p:cNvPr id="130" name="Group 129"/>
              <p:cNvGrpSpPr>
                <a:grpSpLocks/>
              </p:cNvGrpSpPr>
              <p:nvPr/>
            </p:nvGrpSpPr>
            <p:grpSpPr bwMode="auto">
              <a:xfrm>
                <a:off x="4695" y="2070"/>
                <a:ext cx="4260" cy="4590"/>
                <a:chOff x="795" y="495"/>
                <a:chExt cx="4260" cy="4590"/>
              </a:xfrm>
            </p:grpSpPr>
            <p:sp>
              <p:nvSpPr>
                <p:cNvPr id="139" name="Oval 138"/>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0" name="Oval 139"/>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1" name="Oval 140"/>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2" name="Oval 141"/>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3" name="Oval 142"/>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31" name="Group 130"/>
              <p:cNvGrpSpPr>
                <a:grpSpLocks/>
              </p:cNvGrpSpPr>
              <p:nvPr/>
            </p:nvGrpSpPr>
            <p:grpSpPr bwMode="auto">
              <a:xfrm>
                <a:off x="5235" y="2565"/>
                <a:ext cx="3255" cy="3660"/>
                <a:chOff x="5235" y="2565"/>
                <a:chExt cx="3255" cy="3660"/>
              </a:xfrm>
            </p:grpSpPr>
            <p:sp>
              <p:nvSpPr>
                <p:cNvPr id="132" name="AutoShape 14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33" name="Oval 132"/>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4" name="Oval 133"/>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5" name="Oval 134"/>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6" name="Oval 135"/>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7" name="Oval 136"/>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8" name="Oval 137"/>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00" name="Group 99"/>
            <p:cNvGrpSpPr>
              <a:grpSpLocks/>
            </p:cNvGrpSpPr>
            <p:nvPr/>
          </p:nvGrpSpPr>
          <p:grpSpPr bwMode="auto">
            <a:xfrm>
              <a:off x="7174" y="8769"/>
              <a:ext cx="4260" cy="4590"/>
              <a:chOff x="4695" y="2070"/>
              <a:chExt cx="4260" cy="4590"/>
            </a:xfrm>
          </p:grpSpPr>
          <p:grpSp>
            <p:nvGrpSpPr>
              <p:cNvPr id="116" name="Group 115"/>
              <p:cNvGrpSpPr>
                <a:grpSpLocks/>
              </p:cNvGrpSpPr>
              <p:nvPr/>
            </p:nvGrpSpPr>
            <p:grpSpPr bwMode="auto">
              <a:xfrm>
                <a:off x="4695" y="2070"/>
                <a:ext cx="4260" cy="4590"/>
                <a:chOff x="795" y="495"/>
                <a:chExt cx="4260" cy="4590"/>
              </a:xfrm>
            </p:grpSpPr>
            <p:sp>
              <p:nvSpPr>
                <p:cNvPr id="125" name="Oval 124"/>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6" name="Oval 125"/>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7" name="Oval 126"/>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8" name="Oval 127"/>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9" name="Oval 128"/>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17" name="Group 116"/>
              <p:cNvGrpSpPr>
                <a:grpSpLocks/>
              </p:cNvGrpSpPr>
              <p:nvPr/>
            </p:nvGrpSpPr>
            <p:grpSpPr bwMode="auto">
              <a:xfrm>
                <a:off x="5235" y="2565"/>
                <a:ext cx="3255" cy="3660"/>
                <a:chOff x="5235" y="2565"/>
                <a:chExt cx="3255" cy="3660"/>
              </a:xfrm>
            </p:grpSpPr>
            <p:sp>
              <p:nvSpPr>
                <p:cNvPr id="118" name="AutoShape 16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19" name="Oval 118"/>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0" name="Oval 119"/>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1" name="Oval 120"/>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2" name="Oval 121"/>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3" name="Oval 122"/>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4" name="Oval 123"/>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01" name="Group 100"/>
            <p:cNvGrpSpPr>
              <a:grpSpLocks/>
            </p:cNvGrpSpPr>
            <p:nvPr/>
          </p:nvGrpSpPr>
          <p:grpSpPr bwMode="auto">
            <a:xfrm>
              <a:off x="7215" y="5490"/>
              <a:ext cx="4260" cy="4590"/>
              <a:chOff x="4695" y="2070"/>
              <a:chExt cx="4260" cy="4590"/>
            </a:xfrm>
          </p:grpSpPr>
          <p:grpSp>
            <p:nvGrpSpPr>
              <p:cNvPr id="102" name="Group 101"/>
              <p:cNvGrpSpPr>
                <a:grpSpLocks/>
              </p:cNvGrpSpPr>
              <p:nvPr/>
            </p:nvGrpSpPr>
            <p:grpSpPr bwMode="auto">
              <a:xfrm>
                <a:off x="4695" y="2070"/>
                <a:ext cx="4260" cy="4590"/>
                <a:chOff x="795" y="495"/>
                <a:chExt cx="4260" cy="4590"/>
              </a:xfrm>
            </p:grpSpPr>
            <p:sp>
              <p:nvSpPr>
                <p:cNvPr id="111" name="Oval 110"/>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2" name="Oval 111"/>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3" name="Oval 112"/>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4" name="Oval 113"/>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5" name="Oval 114"/>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03" name="Group 102"/>
              <p:cNvGrpSpPr>
                <a:grpSpLocks/>
              </p:cNvGrpSpPr>
              <p:nvPr/>
            </p:nvGrpSpPr>
            <p:grpSpPr bwMode="auto">
              <a:xfrm>
                <a:off x="5235" y="2565"/>
                <a:ext cx="3255" cy="3660"/>
                <a:chOff x="5235" y="2565"/>
                <a:chExt cx="3255" cy="3660"/>
              </a:xfrm>
            </p:grpSpPr>
            <p:sp>
              <p:nvSpPr>
                <p:cNvPr id="104" name="AutoShape 17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05" name="Oval 104"/>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6" name="Oval 105"/>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7" name="Oval 106"/>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8" name="Oval 107"/>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9" name="Oval 108"/>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0" name="Oval 109"/>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grpSp>
        <p:nvGrpSpPr>
          <p:cNvPr id="186" name="Group 185"/>
          <p:cNvGrpSpPr>
            <a:grpSpLocks/>
          </p:cNvGrpSpPr>
          <p:nvPr/>
        </p:nvGrpSpPr>
        <p:grpSpPr bwMode="auto">
          <a:xfrm>
            <a:off x="4039520" y="3994757"/>
            <a:ext cx="3132960" cy="2510472"/>
            <a:chOff x="1203" y="5490"/>
            <a:chExt cx="10272" cy="7869"/>
          </a:xfrm>
        </p:grpSpPr>
        <p:grpSp>
          <p:nvGrpSpPr>
            <p:cNvPr id="187" name="Group 186"/>
            <p:cNvGrpSpPr>
              <a:grpSpLocks/>
            </p:cNvGrpSpPr>
            <p:nvPr/>
          </p:nvGrpSpPr>
          <p:grpSpPr bwMode="auto">
            <a:xfrm>
              <a:off x="4238" y="5490"/>
              <a:ext cx="4260" cy="4590"/>
              <a:chOff x="4695" y="2070"/>
              <a:chExt cx="4260" cy="4590"/>
            </a:xfrm>
          </p:grpSpPr>
          <p:grpSp>
            <p:nvGrpSpPr>
              <p:cNvPr id="263" name="Group 262"/>
              <p:cNvGrpSpPr>
                <a:grpSpLocks/>
              </p:cNvGrpSpPr>
              <p:nvPr/>
            </p:nvGrpSpPr>
            <p:grpSpPr bwMode="auto">
              <a:xfrm>
                <a:off x="4695" y="2070"/>
                <a:ext cx="4260" cy="4590"/>
                <a:chOff x="795" y="495"/>
                <a:chExt cx="4260" cy="4590"/>
              </a:xfrm>
            </p:grpSpPr>
            <p:sp>
              <p:nvSpPr>
                <p:cNvPr id="272" name="Oval 27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3" name="Oval 272"/>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4" name="Oval 27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5" name="Oval 27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6" name="Oval 27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64" name="Group 263"/>
              <p:cNvGrpSpPr>
                <a:grpSpLocks/>
              </p:cNvGrpSpPr>
              <p:nvPr/>
            </p:nvGrpSpPr>
            <p:grpSpPr bwMode="auto">
              <a:xfrm>
                <a:off x="5235" y="2565"/>
                <a:ext cx="3255" cy="3660"/>
                <a:chOff x="5235" y="2565"/>
                <a:chExt cx="3255" cy="3660"/>
              </a:xfrm>
            </p:grpSpPr>
            <p:sp>
              <p:nvSpPr>
                <p:cNvPr id="265" name="AutoShape 10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66" name="Oval 26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67" name="Oval 26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68" name="Oval 26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69" name="Oval 26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70" name="Oval 26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71" name="Oval 27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88" name="Group 187"/>
            <p:cNvGrpSpPr>
              <a:grpSpLocks/>
            </p:cNvGrpSpPr>
            <p:nvPr/>
          </p:nvGrpSpPr>
          <p:grpSpPr bwMode="auto">
            <a:xfrm>
              <a:off x="1215" y="5490"/>
              <a:ext cx="4260" cy="4590"/>
              <a:chOff x="4695" y="2070"/>
              <a:chExt cx="4260" cy="4590"/>
            </a:xfrm>
          </p:grpSpPr>
          <p:grpSp>
            <p:nvGrpSpPr>
              <p:cNvPr id="249" name="Group 248"/>
              <p:cNvGrpSpPr>
                <a:grpSpLocks/>
              </p:cNvGrpSpPr>
              <p:nvPr/>
            </p:nvGrpSpPr>
            <p:grpSpPr bwMode="auto">
              <a:xfrm>
                <a:off x="4695" y="2070"/>
                <a:ext cx="4260" cy="4590"/>
                <a:chOff x="795" y="495"/>
                <a:chExt cx="4260" cy="4590"/>
              </a:xfrm>
            </p:grpSpPr>
            <p:sp>
              <p:nvSpPr>
                <p:cNvPr id="258" name="Oval 25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59" name="Oval 25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60" name="Oval 25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61" name="Oval 26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62" name="Oval 26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50" name="Group 249"/>
              <p:cNvGrpSpPr>
                <a:grpSpLocks/>
              </p:cNvGrpSpPr>
              <p:nvPr/>
            </p:nvGrpSpPr>
            <p:grpSpPr bwMode="auto">
              <a:xfrm>
                <a:off x="5235" y="2565"/>
                <a:ext cx="3255" cy="3660"/>
                <a:chOff x="5235" y="2565"/>
                <a:chExt cx="3255" cy="3660"/>
              </a:xfrm>
            </p:grpSpPr>
            <p:sp>
              <p:nvSpPr>
                <p:cNvPr id="251" name="AutoShape 11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52" name="Oval 25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53" name="Oval 25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54" name="Oval 25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55" name="Oval 25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56" name="Oval 25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57" name="Oval 25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89" name="Group 188"/>
            <p:cNvGrpSpPr>
              <a:grpSpLocks/>
            </p:cNvGrpSpPr>
            <p:nvPr/>
          </p:nvGrpSpPr>
          <p:grpSpPr bwMode="auto">
            <a:xfrm>
              <a:off x="4230" y="8769"/>
              <a:ext cx="4260" cy="4590"/>
              <a:chOff x="4695" y="2070"/>
              <a:chExt cx="4260" cy="4590"/>
            </a:xfrm>
          </p:grpSpPr>
          <p:grpSp>
            <p:nvGrpSpPr>
              <p:cNvPr id="235" name="Group 234"/>
              <p:cNvGrpSpPr>
                <a:grpSpLocks/>
              </p:cNvGrpSpPr>
              <p:nvPr/>
            </p:nvGrpSpPr>
            <p:grpSpPr bwMode="auto">
              <a:xfrm>
                <a:off x="4695" y="2070"/>
                <a:ext cx="4260" cy="4590"/>
                <a:chOff x="795" y="495"/>
                <a:chExt cx="4260" cy="4590"/>
              </a:xfrm>
            </p:grpSpPr>
            <p:sp>
              <p:nvSpPr>
                <p:cNvPr id="244" name="Oval 24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45" name="Oval 24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46" name="Oval 24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47" name="Oval 24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48" name="Oval 24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36" name="Group 235"/>
              <p:cNvGrpSpPr>
                <a:grpSpLocks/>
              </p:cNvGrpSpPr>
              <p:nvPr/>
            </p:nvGrpSpPr>
            <p:grpSpPr bwMode="auto">
              <a:xfrm>
                <a:off x="5235" y="2565"/>
                <a:ext cx="3255" cy="3660"/>
                <a:chOff x="5235" y="2565"/>
                <a:chExt cx="3255" cy="3660"/>
              </a:xfrm>
            </p:grpSpPr>
            <p:sp>
              <p:nvSpPr>
                <p:cNvPr id="237" name="AutoShape 13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38" name="Oval 23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39" name="Oval 23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40" name="Oval 23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41" name="Oval 24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42" name="Oval 24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43" name="Oval 24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90" name="Group 189"/>
            <p:cNvGrpSpPr>
              <a:grpSpLocks/>
            </p:cNvGrpSpPr>
            <p:nvPr/>
          </p:nvGrpSpPr>
          <p:grpSpPr bwMode="auto">
            <a:xfrm>
              <a:off x="1203" y="8769"/>
              <a:ext cx="4260" cy="4590"/>
              <a:chOff x="4695" y="2070"/>
              <a:chExt cx="4260" cy="4590"/>
            </a:xfrm>
          </p:grpSpPr>
          <p:grpSp>
            <p:nvGrpSpPr>
              <p:cNvPr id="221" name="Group 220"/>
              <p:cNvGrpSpPr>
                <a:grpSpLocks/>
              </p:cNvGrpSpPr>
              <p:nvPr/>
            </p:nvGrpSpPr>
            <p:grpSpPr bwMode="auto">
              <a:xfrm>
                <a:off x="4695" y="2070"/>
                <a:ext cx="4260" cy="4590"/>
                <a:chOff x="795" y="495"/>
                <a:chExt cx="4260" cy="4590"/>
              </a:xfrm>
            </p:grpSpPr>
            <p:sp>
              <p:nvSpPr>
                <p:cNvPr id="230" name="Oval 22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31" name="Oval 23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32" name="Oval 23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33" name="Oval 23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34" name="Oval 23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22" name="Group 221"/>
              <p:cNvGrpSpPr>
                <a:grpSpLocks/>
              </p:cNvGrpSpPr>
              <p:nvPr/>
            </p:nvGrpSpPr>
            <p:grpSpPr bwMode="auto">
              <a:xfrm>
                <a:off x="5235" y="2565"/>
                <a:ext cx="3255" cy="3660"/>
                <a:chOff x="5235" y="2565"/>
                <a:chExt cx="3255" cy="3660"/>
              </a:xfrm>
            </p:grpSpPr>
            <p:sp>
              <p:nvSpPr>
                <p:cNvPr id="223" name="AutoShape 14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24" name="Oval 22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25" name="Oval 22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26" name="Oval 22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27" name="Oval 22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28" name="Oval 22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29" name="Oval 22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91" name="Group 190"/>
            <p:cNvGrpSpPr>
              <a:grpSpLocks/>
            </p:cNvGrpSpPr>
            <p:nvPr/>
          </p:nvGrpSpPr>
          <p:grpSpPr bwMode="auto">
            <a:xfrm>
              <a:off x="7174" y="8769"/>
              <a:ext cx="4260" cy="4590"/>
              <a:chOff x="4695" y="2070"/>
              <a:chExt cx="4260" cy="4590"/>
            </a:xfrm>
          </p:grpSpPr>
          <p:grpSp>
            <p:nvGrpSpPr>
              <p:cNvPr id="207" name="Group 206"/>
              <p:cNvGrpSpPr>
                <a:grpSpLocks/>
              </p:cNvGrpSpPr>
              <p:nvPr/>
            </p:nvGrpSpPr>
            <p:grpSpPr bwMode="auto">
              <a:xfrm>
                <a:off x="4695" y="2070"/>
                <a:ext cx="4260" cy="4590"/>
                <a:chOff x="795" y="495"/>
                <a:chExt cx="4260" cy="4590"/>
              </a:xfrm>
            </p:grpSpPr>
            <p:sp>
              <p:nvSpPr>
                <p:cNvPr id="216" name="Oval 215"/>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7" name="Oval 216"/>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8" name="Oval 217"/>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9" name="Oval 218"/>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20" name="Oval 219"/>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08" name="Group 207"/>
              <p:cNvGrpSpPr>
                <a:grpSpLocks/>
              </p:cNvGrpSpPr>
              <p:nvPr/>
            </p:nvGrpSpPr>
            <p:grpSpPr bwMode="auto">
              <a:xfrm>
                <a:off x="5235" y="2565"/>
                <a:ext cx="3255" cy="3660"/>
                <a:chOff x="5235" y="2565"/>
                <a:chExt cx="3255" cy="3660"/>
              </a:xfrm>
            </p:grpSpPr>
            <p:sp>
              <p:nvSpPr>
                <p:cNvPr id="209" name="AutoShape 16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10" name="Oval 209"/>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11" name="Oval 210"/>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12" name="Oval 211"/>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13" name="Oval 212"/>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14" name="Oval 213"/>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15" name="Oval 214"/>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92" name="Group 191"/>
            <p:cNvGrpSpPr>
              <a:grpSpLocks/>
            </p:cNvGrpSpPr>
            <p:nvPr/>
          </p:nvGrpSpPr>
          <p:grpSpPr bwMode="auto">
            <a:xfrm>
              <a:off x="7215" y="5490"/>
              <a:ext cx="4260" cy="4590"/>
              <a:chOff x="4695" y="2070"/>
              <a:chExt cx="4260" cy="4590"/>
            </a:xfrm>
          </p:grpSpPr>
          <p:grpSp>
            <p:nvGrpSpPr>
              <p:cNvPr id="193" name="Group 192"/>
              <p:cNvGrpSpPr>
                <a:grpSpLocks/>
              </p:cNvGrpSpPr>
              <p:nvPr/>
            </p:nvGrpSpPr>
            <p:grpSpPr bwMode="auto">
              <a:xfrm>
                <a:off x="4695" y="2070"/>
                <a:ext cx="4260" cy="4590"/>
                <a:chOff x="795" y="495"/>
                <a:chExt cx="4260" cy="4590"/>
              </a:xfrm>
            </p:grpSpPr>
            <p:sp>
              <p:nvSpPr>
                <p:cNvPr id="202" name="Oval 20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03" name="Oval 202"/>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04" name="Oval 20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05" name="Oval 20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06" name="Oval 20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94" name="Group 193"/>
              <p:cNvGrpSpPr>
                <a:grpSpLocks/>
              </p:cNvGrpSpPr>
              <p:nvPr/>
            </p:nvGrpSpPr>
            <p:grpSpPr bwMode="auto">
              <a:xfrm>
                <a:off x="5235" y="2565"/>
                <a:ext cx="3255" cy="3660"/>
                <a:chOff x="5235" y="2565"/>
                <a:chExt cx="3255" cy="3660"/>
              </a:xfrm>
            </p:grpSpPr>
            <p:sp>
              <p:nvSpPr>
                <p:cNvPr id="195" name="AutoShape 17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96" name="Oval 19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97" name="Oval 19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98" name="Oval 19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99" name="Oval 19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0" name="Oval 19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1" name="Oval 20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grpSp>
        <p:nvGrpSpPr>
          <p:cNvPr id="277" name="Group 276"/>
          <p:cNvGrpSpPr>
            <a:grpSpLocks/>
          </p:cNvGrpSpPr>
          <p:nvPr/>
        </p:nvGrpSpPr>
        <p:grpSpPr bwMode="auto">
          <a:xfrm>
            <a:off x="6879426" y="3974179"/>
            <a:ext cx="3132960" cy="2510472"/>
            <a:chOff x="1203" y="5490"/>
            <a:chExt cx="10272" cy="7869"/>
          </a:xfrm>
        </p:grpSpPr>
        <p:grpSp>
          <p:nvGrpSpPr>
            <p:cNvPr id="278" name="Group 277"/>
            <p:cNvGrpSpPr>
              <a:grpSpLocks/>
            </p:cNvGrpSpPr>
            <p:nvPr/>
          </p:nvGrpSpPr>
          <p:grpSpPr bwMode="auto">
            <a:xfrm>
              <a:off x="4238" y="5490"/>
              <a:ext cx="4260" cy="4590"/>
              <a:chOff x="4695" y="2070"/>
              <a:chExt cx="4260" cy="4590"/>
            </a:xfrm>
          </p:grpSpPr>
          <p:grpSp>
            <p:nvGrpSpPr>
              <p:cNvPr id="354" name="Group 353"/>
              <p:cNvGrpSpPr>
                <a:grpSpLocks/>
              </p:cNvGrpSpPr>
              <p:nvPr/>
            </p:nvGrpSpPr>
            <p:grpSpPr bwMode="auto">
              <a:xfrm>
                <a:off x="4695" y="2070"/>
                <a:ext cx="4260" cy="4590"/>
                <a:chOff x="795" y="495"/>
                <a:chExt cx="4260" cy="4590"/>
              </a:xfrm>
            </p:grpSpPr>
            <p:sp>
              <p:nvSpPr>
                <p:cNvPr id="363" name="Oval 362"/>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4" name="Oval 363"/>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5" name="Oval 364"/>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6" name="Oval 365"/>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67" name="Oval 366"/>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55" name="Group 354"/>
              <p:cNvGrpSpPr>
                <a:grpSpLocks/>
              </p:cNvGrpSpPr>
              <p:nvPr/>
            </p:nvGrpSpPr>
            <p:grpSpPr bwMode="auto">
              <a:xfrm>
                <a:off x="5235" y="2565"/>
                <a:ext cx="3255" cy="3660"/>
                <a:chOff x="5235" y="2565"/>
                <a:chExt cx="3255" cy="3660"/>
              </a:xfrm>
            </p:grpSpPr>
            <p:sp>
              <p:nvSpPr>
                <p:cNvPr id="356" name="AutoShape 10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57" name="Oval 356"/>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58" name="Oval 357"/>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59" name="Oval 358"/>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60" name="Oval 359"/>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61" name="Oval 360"/>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62" name="Oval 361"/>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79" name="Group 278"/>
            <p:cNvGrpSpPr>
              <a:grpSpLocks/>
            </p:cNvGrpSpPr>
            <p:nvPr/>
          </p:nvGrpSpPr>
          <p:grpSpPr bwMode="auto">
            <a:xfrm>
              <a:off x="1215" y="5490"/>
              <a:ext cx="4260" cy="4590"/>
              <a:chOff x="4695" y="2070"/>
              <a:chExt cx="4260" cy="4590"/>
            </a:xfrm>
          </p:grpSpPr>
          <p:grpSp>
            <p:nvGrpSpPr>
              <p:cNvPr id="340" name="Group 339"/>
              <p:cNvGrpSpPr>
                <a:grpSpLocks/>
              </p:cNvGrpSpPr>
              <p:nvPr/>
            </p:nvGrpSpPr>
            <p:grpSpPr bwMode="auto">
              <a:xfrm>
                <a:off x="4695" y="2070"/>
                <a:ext cx="4260" cy="4590"/>
                <a:chOff x="795" y="495"/>
                <a:chExt cx="4260" cy="4590"/>
              </a:xfrm>
            </p:grpSpPr>
            <p:sp>
              <p:nvSpPr>
                <p:cNvPr id="349" name="Oval 348"/>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50" name="Oval 349"/>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51" name="Oval 350"/>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52" name="Oval 351"/>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53" name="Oval 352"/>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41" name="Group 340"/>
              <p:cNvGrpSpPr>
                <a:grpSpLocks/>
              </p:cNvGrpSpPr>
              <p:nvPr/>
            </p:nvGrpSpPr>
            <p:grpSpPr bwMode="auto">
              <a:xfrm>
                <a:off x="5235" y="2565"/>
                <a:ext cx="3255" cy="3660"/>
                <a:chOff x="5235" y="2565"/>
                <a:chExt cx="3255" cy="3660"/>
              </a:xfrm>
            </p:grpSpPr>
            <p:sp>
              <p:nvSpPr>
                <p:cNvPr id="342" name="AutoShape 11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43" name="Oval 342"/>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44" name="Oval 343"/>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45" name="Oval 344"/>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46" name="Oval 345"/>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47" name="Oval 346"/>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48" name="Oval 347"/>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80" name="Group 279"/>
            <p:cNvGrpSpPr>
              <a:grpSpLocks/>
            </p:cNvGrpSpPr>
            <p:nvPr/>
          </p:nvGrpSpPr>
          <p:grpSpPr bwMode="auto">
            <a:xfrm>
              <a:off x="4230" y="8769"/>
              <a:ext cx="4260" cy="4590"/>
              <a:chOff x="4695" y="2070"/>
              <a:chExt cx="4260" cy="4590"/>
            </a:xfrm>
          </p:grpSpPr>
          <p:grpSp>
            <p:nvGrpSpPr>
              <p:cNvPr id="326" name="Group 325"/>
              <p:cNvGrpSpPr>
                <a:grpSpLocks/>
              </p:cNvGrpSpPr>
              <p:nvPr/>
            </p:nvGrpSpPr>
            <p:grpSpPr bwMode="auto">
              <a:xfrm>
                <a:off x="4695" y="2070"/>
                <a:ext cx="4260" cy="4590"/>
                <a:chOff x="795" y="495"/>
                <a:chExt cx="4260" cy="4590"/>
              </a:xfrm>
            </p:grpSpPr>
            <p:sp>
              <p:nvSpPr>
                <p:cNvPr id="335" name="Oval 334"/>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36" name="Oval 335"/>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37" name="Oval 336"/>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38" name="Oval 337"/>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39" name="Oval 338"/>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27" name="Group 326"/>
              <p:cNvGrpSpPr>
                <a:grpSpLocks/>
              </p:cNvGrpSpPr>
              <p:nvPr/>
            </p:nvGrpSpPr>
            <p:grpSpPr bwMode="auto">
              <a:xfrm>
                <a:off x="5235" y="2565"/>
                <a:ext cx="3255" cy="3660"/>
                <a:chOff x="5235" y="2565"/>
                <a:chExt cx="3255" cy="3660"/>
              </a:xfrm>
            </p:grpSpPr>
            <p:sp>
              <p:nvSpPr>
                <p:cNvPr id="328" name="AutoShape 13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29" name="Oval 328"/>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0" name="Oval 329"/>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1" name="Oval 330"/>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2" name="Oval 331"/>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3" name="Oval 332"/>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4" name="Oval 333"/>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81" name="Group 280"/>
            <p:cNvGrpSpPr>
              <a:grpSpLocks/>
            </p:cNvGrpSpPr>
            <p:nvPr/>
          </p:nvGrpSpPr>
          <p:grpSpPr bwMode="auto">
            <a:xfrm>
              <a:off x="1203" y="8769"/>
              <a:ext cx="4260" cy="4590"/>
              <a:chOff x="4695" y="2070"/>
              <a:chExt cx="4260" cy="4590"/>
            </a:xfrm>
          </p:grpSpPr>
          <p:grpSp>
            <p:nvGrpSpPr>
              <p:cNvPr id="312" name="Group 311"/>
              <p:cNvGrpSpPr>
                <a:grpSpLocks/>
              </p:cNvGrpSpPr>
              <p:nvPr/>
            </p:nvGrpSpPr>
            <p:grpSpPr bwMode="auto">
              <a:xfrm>
                <a:off x="4695" y="2070"/>
                <a:ext cx="4260" cy="4590"/>
                <a:chOff x="795" y="495"/>
                <a:chExt cx="4260" cy="4590"/>
              </a:xfrm>
            </p:grpSpPr>
            <p:sp>
              <p:nvSpPr>
                <p:cNvPr id="321" name="Oval 320"/>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2" name="Oval 321"/>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3" name="Oval 322"/>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4" name="Oval 323"/>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5" name="Oval 324"/>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13" name="Group 312"/>
              <p:cNvGrpSpPr>
                <a:grpSpLocks/>
              </p:cNvGrpSpPr>
              <p:nvPr/>
            </p:nvGrpSpPr>
            <p:grpSpPr bwMode="auto">
              <a:xfrm>
                <a:off x="5235" y="2565"/>
                <a:ext cx="3255" cy="3660"/>
                <a:chOff x="5235" y="2565"/>
                <a:chExt cx="3255" cy="3660"/>
              </a:xfrm>
            </p:grpSpPr>
            <p:sp>
              <p:nvSpPr>
                <p:cNvPr id="314" name="AutoShape 14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15" name="Oval 314"/>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16" name="Oval 315"/>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17" name="Oval 316"/>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18" name="Oval 317"/>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19" name="Oval 318"/>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20" name="Oval 319"/>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82" name="Group 281"/>
            <p:cNvGrpSpPr>
              <a:grpSpLocks/>
            </p:cNvGrpSpPr>
            <p:nvPr/>
          </p:nvGrpSpPr>
          <p:grpSpPr bwMode="auto">
            <a:xfrm>
              <a:off x="7174" y="8769"/>
              <a:ext cx="4260" cy="4590"/>
              <a:chOff x="4695" y="2070"/>
              <a:chExt cx="4260" cy="4590"/>
            </a:xfrm>
          </p:grpSpPr>
          <p:grpSp>
            <p:nvGrpSpPr>
              <p:cNvPr id="298" name="Group 297"/>
              <p:cNvGrpSpPr>
                <a:grpSpLocks/>
              </p:cNvGrpSpPr>
              <p:nvPr/>
            </p:nvGrpSpPr>
            <p:grpSpPr bwMode="auto">
              <a:xfrm>
                <a:off x="4695" y="2070"/>
                <a:ext cx="4260" cy="4590"/>
                <a:chOff x="795" y="495"/>
                <a:chExt cx="4260" cy="4590"/>
              </a:xfrm>
            </p:grpSpPr>
            <p:sp>
              <p:nvSpPr>
                <p:cNvPr id="307" name="Oval 306"/>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08" name="Oval 307"/>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09" name="Oval 308"/>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10" name="Oval 309"/>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11" name="Oval 310"/>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99" name="Group 298"/>
              <p:cNvGrpSpPr>
                <a:grpSpLocks/>
              </p:cNvGrpSpPr>
              <p:nvPr/>
            </p:nvGrpSpPr>
            <p:grpSpPr bwMode="auto">
              <a:xfrm>
                <a:off x="5235" y="2565"/>
                <a:ext cx="3255" cy="3660"/>
                <a:chOff x="5235" y="2565"/>
                <a:chExt cx="3255" cy="3660"/>
              </a:xfrm>
            </p:grpSpPr>
            <p:sp>
              <p:nvSpPr>
                <p:cNvPr id="300" name="AutoShape 16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01" name="Oval 300"/>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2" name="Oval 301"/>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3" name="Oval 302"/>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4" name="Oval 303"/>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5" name="Oval 304"/>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6" name="Oval 305"/>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83" name="Group 282"/>
            <p:cNvGrpSpPr>
              <a:grpSpLocks/>
            </p:cNvGrpSpPr>
            <p:nvPr/>
          </p:nvGrpSpPr>
          <p:grpSpPr bwMode="auto">
            <a:xfrm>
              <a:off x="7215" y="5490"/>
              <a:ext cx="4260" cy="4590"/>
              <a:chOff x="4695" y="2070"/>
              <a:chExt cx="4260" cy="4590"/>
            </a:xfrm>
          </p:grpSpPr>
          <p:grpSp>
            <p:nvGrpSpPr>
              <p:cNvPr id="284" name="Group 283"/>
              <p:cNvGrpSpPr>
                <a:grpSpLocks/>
              </p:cNvGrpSpPr>
              <p:nvPr/>
            </p:nvGrpSpPr>
            <p:grpSpPr bwMode="auto">
              <a:xfrm>
                <a:off x="4695" y="2070"/>
                <a:ext cx="4260" cy="4590"/>
                <a:chOff x="795" y="495"/>
                <a:chExt cx="4260" cy="4590"/>
              </a:xfrm>
            </p:grpSpPr>
            <p:sp>
              <p:nvSpPr>
                <p:cNvPr id="293" name="Oval 292"/>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94" name="Oval 293"/>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95" name="Oval 294"/>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96" name="Oval 295"/>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97" name="Oval 296"/>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85" name="Group 284"/>
              <p:cNvGrpSpPr>
                <a:grpSpLocks/>
              </p:cNvGrpSpPr>
              <p:nvPr/>
            </p:nvGrpSpPr>
            <p:grpSpPr bwMode="auto">
              <a:xfrm>
                <a:off x="5235" y="2565"/>
                <a:ext cx="3255" cy="3660"/>
                <a:chOff x="5235" y="2565"/>
                <a:chExt cx="3255" cy="3660"/>
              </a:xfrm>
            </p:grpSpPr>
            <p:sp>
              <p:nvSpPr>
                <p:cNvPr id="286" name="AutoShape 17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87" name="Oval 286"/>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88" name="Oval 287"/>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89" name="Oval 288"/>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90" name="Oval 289"/>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91" name="Oval 290"/>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92" name="Oval 291"/>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grpSp>
        <p:nvGrpSpPr>
          <p:cNvPr id="368" name="Group 367"/>
          <p:cNvGrpSpPr>
            <a:grpSpLocks/>
          </p:cNvGrpSpPr>
          <p:nvPr/>
        </p:nvGrpSpPr>
        <p:grpSpPr bwMode="auto">
          <a:xfrm>
            <a:off x="1403064" y="4043242"/>
            <a:ext cx="3132960" cy="2510472"/>
            <a:chOff x="1203" y="5490"/>
            <a:chExt cx="10272" cy="7869"/>
          </a:xfrm>
        </p:grpSpPr>
        <p:grpSp>
          <p:nvGrpSpPr>
            <p:cNvPr id="369" name="Group 368"/>
            <p:cNvGrpSpPr>
              <a:grpSpLocks/>
            </p:cNvGrpSpPr>
            <p:nvPr/>
          </p:nvGrpSpPr>
          <p:grpSpPr bwMode="auto">
            <a:xfrm>
              <a:off x="4238" y="5490"/>
              <a:ext cx="4260" cy="4590"/>
              <a:chOff x="4695" y="2070"/>
              <a:chExt cx="4260" cy="4590"/>
            </a:xfrm>
          </p:grpSpPr>
          <p:grpSp>
            <p:nvGrpSpPr>
              <p:cNvPr id="445" name="Group 444"/>
              <p:cNvGrpSpPr>
                <a:grpSpLocks/>
              </p:cNvGrpSpPr>
              <p:nvPr/>
            </p:nvGrpSpPr>
            <p:grpSpPr bwMode="auto">
              <a:xfrm>
                <a:off x="4695" y="2070"/>
                <a:ext cx="4260" cy="4590"/>
                <a:chOff x="795" y="495"/>
                <a:chExt cx="4260" cy="4590"/>
              </a:xfrm>
            </p:grpSpPr>
            <p:sp>
              <p:nvSpPr>
                <p:cNvPr id="454" name="Oval 45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55" name="Oval 45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56" name="Oval 45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57" name="Oval 45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58" name="Oval 45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46" name="Group 445"/>
              <p:cNvGrpSpPr>
                <a:grpSpLocks/>
              </p:cNvGrpSpPr>
              <p:nvPr/>
            </p:nvGrpSpPr>
            <p:grpSpPr bwMode="auto">
              <a:xfrm>
                <a:off x="5235" y="2565"/>
                <a:ext cx="3255" cy="3660"/>
                <a:chOff x="5235" y="2565"/>
                <a:chExt cx="3255" cy="3660"/>
              </a:xfrm>
            </p:grpSpPr>
            <p:sp>
              <p:nvSpPr>
                <p:cNvPr id="447" name="AutoShape 10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48" name="Oval 44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49" name="Oval 44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50" name="Oval 44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51" name="Oval 45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52" name="Oval 45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53" name="Oval 45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370" name="Group 369"/>
            <p:cNvGrpSpPr>
              <a:grpSpLocks/>
            </p:cNvGrpSpPr>
            <p:nvPr/>
          </p:nvGrpSpPr>
          <p:grpSpPr bwMode="auto">
            <a:xfrm>
              <a:off x="1215" y="5490"/>
              <a:ext cx="4260" cy="4590"/>
              <a:chOff x="4695" y="2070"/>
              <a:chExt cx="4260" cy="4590"/>
            </a:xfrm>
          </p:grpSpPr>
          <p:grpSp>
            <p:nvGrpSpPr>
              <p:cNvPr id="431" name="Group 430"/>
              <p:cNvGrpSpPr>
                <a:grpSpLocks/>
              </p:cNvGrpSpPr>
              <p:nvPr/>
            </p:nvGrpSpPr>
            <p:grpSpPr bwMode="auto">
              <a:xfrm>
                <a:off x="4695" y="2070"/>
                <a:ext cx="4260" cy="4590"/>
                <a:chOff x="795" y="495"/>
                <a:chExt cx="4260" cy="4590"/>
              </a:xfrm>
            </p:grpSpPr>
            <p:sp>
              <p:nvSpPr>
                <p:cNvPr id="440" name="Oval 43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41" name="Oval 44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42" name="Oval 44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43" name="Oval 44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44" name="Oval 44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32" name="Group 431"/>
              <p:cNvGrpSpPr>
                <a:grpSpLocks/>
              </p:cNvGrpSpPr>
              <p:nvPr/>
            </p:nvGrpSpPr>
            <p:grpSpPr bwMode="auto">
              <a:xfrm>
                <a:off x="5235" y="2565"/>
                <a:ext cx="3255" cy="3660"/>
                <a:chOff x="5235" y="2565"/>
                <a:chExt cx="3255" cy="3660"/>
              </a:xfrm>
            </p:grpSpPr>
            <p:sp>
              <p:nvSpPr>
                <p:cNvPr id="433" name="AutoShape 11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34" name="Oval 43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5" name="Oval 43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6" name="Oval 43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7" name="Oval 43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8" name="Oval 43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9" name="Oval 43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371" name="Group 370"/>
            <p:cNvGrpSpPr>
              <a:grpSpLocks/>
            </p:cNvGrpSpPr>
            <p:nvPr/>
          </p:nvGrpSpPr>
          <p:grpSpPr bwMode="auto">
            <a:xfrm>
              <a:off x="4230" y="8769"/>
              <a:ext cx="4260" cy="4590"/>
              <a:chOff x="4695" y="2070"/>
              <a:chExt cx="4260" cy="4590"/>
            </a:xfrm>
          </p:grpSpPr>
          <p:grpSp>
            <p:nvGrpSpPr>
              <p:cNvPr id="417" name="Group 416"/>
              <p:cNvGrpSpPr>
                <a:grpSpLocks/>
              </p:cNvGrpSpPr>
              <p:nvPr/>
            </p:nvGrpSpPr>
            <p:grpSpPr bwMode="auto">
              <a:xfrm>
                <a:off x="4695" y="2070"/>
                <a:ext cx="4260" cy="4590"/>
                <a:chOff x="795" y="495"/>
                <a:chExt cx="4260" cy="4590"/>
              </a:xfrm>
            </p:grpSpPr>
            <p:sp>
              <p:nvSpPr>
                <p:cNvPr id="426" name="Oval 425"/>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27" name="Oval 426"/>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28" name="Oval 427"/>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29" name="Oval 428"/>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30" name="Oval 429"/>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18" name="Group 417"/>
              <p:cNvGrpSpPr>
                <a:grpSpLocks/>
              </p:cNvGrpSpPr>
              <p:nvPr/>
            </p:nvGrpSpPr>
            <p:grpSpPr bwMode="auto">
              <a:xfrm>
                <a:off x="5235" y="2565"/>
                <a:ext cx="3255" cy="3660"/>
                <a:chOff x="5235" y="2565"/>
                <a:chExt cx="3255" cy="3660"/>
              </a:xfrm>
            </p:grpSpPr>
            <p:sp>
              <p:nvSpPr>
                <p:cNvPr id="419" name="AutoShape 13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20" name="Oval 419"/>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21" name="Oval 420"/>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22" name="Oval 421"/>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23" name="Oval 422"/>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24" name="Oval 423"/>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25" name="Oval 424"/>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372" name="Group 371"/>
            <p:cNvGrpSpPr>
              <a:grpSpLocks/>
            </p:cNvGrpSpPr>
            <p:nvPr/>
          </p:nvGrpSpPr>
          <p:grpSpPr bwMode="auto">
            <a:xfrm>
              <a:off x="1203" y="8769"/>
              <a:ext cx="4260" cy="4590"/>
              <a:chOff x="4695" y="2070"/>
              <a:chExt cx="4260" cy="4590"/>
            </a:xfrm>
          </p:grpSpPr>
          <p:grpSp>
            <p:nvGrpSpPr>
              <p:cNvPr id="403" name="Group 402"/>
              <p:cNvGrpSpPr>
                <a:grpSpLocks/>
              </p:cNvGrpSpPr>
              <p:nvPr/>
            </p:nvGrpSpPr>
            <p:grpSpPr bwMode="auto">
              <a:xfrm>
                <a:off x="4695" y="2070"/>
                <a:ext cx="4260" cy="4590"/>
                <a:chOff x="795" y="495"/>
                <a:chExt cx="4260" cy="4590"/>
              </a:xfrm>
            </p:grpSpPr>
            <p:sp>
              <p:nvSpPr>
                <p:cNvPr id="412" name="Oval 41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13" name="Oval 412"/>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14" name="Oval 41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15" name="Oval 41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16" name="Oval 41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04" name="Group 403"/>
              <p:cNvGrpSpPr>
                <a:grpSpLocks/>
              </p:cNvGrpSpPr>
              <p:nvPr/>
            </p:nvGrpSpPr>
            <p:grpSpPr bwMode="auto">
              <a:xfrm>
                <a:off x="5235" y="2565"/>
                <a:ext cx="3255" cy="3660"/>
                <a:chOff x="5235" y="2565"/>
                <a:chExt cx="3255" cy="3660"/>
              </a:xfrm>
            </p:grpSpPr>
            <p:sp>
              <p:nvSpPr>
                <p:cNvPr id="405" name="AutoShape 14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06" name="Oval 40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07" name="Oval 40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08" name="Oval 40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09" name="Oval 40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10" name="Oval 40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11" name="Oval 41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373" name="Group 372"/>
            <p:cNvGrpSpPr>
              <a:grpSpLocks/>
            </p:cNvGrpSpPr>
            <p:nvPr/>
          </p:nvGrpSpPr>
          <p:grpSpPr bwMode="auto">
            <a:xfrm>
              <a:off x="7174" y="8769"/>
              <a:ext cx="4260" cy="4590"/>
              <a:chOff x="4695" y="2070"/>
              <a:chExt cx="4260" cy="4590"/>
            </a:xfrm>
          </p:grpSpPr>
          <p:grpSp>
            <p:nvGrpSpPr>
              <p:cNvPr id="389" name="Group 388"/>
              <p:cNvGrpSpPr>
                <a:grpSpLocks/>
              </p:cNvGrpSpPr>
              <p:nvPr/>
            </p:nvGrpSpPr>
            <p:grpSpPr bwMode="auto">
              <a:xfrm>
                <a:off x="4695" y="2070"/>
                <a:ext cx="4260" cy="4590"/>
                <a:chOff x="795" y="495"/>
                <a:chExt cx="4260" cy="4590"/>
              </a:xfrm>
            </p:grpSpPr>
            <p:sp>
              <p:nvSpPr>
                <p:cNvPr id="398" name="Oval 39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99" name="Oval 39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00" name="Oval 39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01" name="Oval 40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02" name="Oval 40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90" name="Group 389"/>
              <p:cNvGrpSpPr>
                <a:grpSpLocks/>
              </p:cNvGrpSpPr>
              <p:nvPr/>
            </p:nvGrpSpPr>
            <p:grpSpPr bwMode="auto">
              <a:xfrm>
                <a:off x="5235" y="2565"/>
                <a:ext cx="3255" cy="3660"/>
                <a:chOff x="5235" y="2565"/>
                <a:chExt cx="3255" cy="3660"/>
              </a:xfrm>
            </p:grpSpPr>
            <p:sp>
              <p:nvSpPr>
                <p:cNvPr id="391" name="AutoShape 16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92" name="Oval 39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93" name="Oval 39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94" name="Oval 39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95" name="Oval 39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96" name="Oval 39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97" name="Oval 39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374" name="Group 373"/>
            <p:cNvGrpSpPr>
              <a:grpSpLocks/>
            </p:cNvGrpSpPr>
            <p:nvPr/>
          </p:nvGrpSpPr>
          <p:grpSpPr bwMode="auto">
            <a:xfrm>
              <a:off x="7215" y="5490"/>
              <a:ext cx="4260" cy="4590"/>
              <a:chOff x="4695" y="2070"/>
              <a:chExt cx="4260" cy="4590"/>
            </a:xfrm>
          </p:grpSpPr>
          <p:grpSp>
            <p:nvGrpSpPr>
              <p:cNvPr id="375" name="Group 374"/>
              <p:cNvGrpSpPr>
                <a:grpSpLocks/>
              </p:cNvGrpSpPr>
              <p:nvPr/>
            </p:nvGrpSpPr>
            <p:grpSpPr bwMode="auto">
              <a:xfrm>
                <a:off x="4695" y="2070"/>
                <a:ext cx="4260" cy="4590"/>
                <a:chOff x="795" y="495"/>
                <a:chExt cx="4260" cy="4590"/>
              </a:xfrm>
            </p:grpSpPr>
            <p:sp>
              <p:nvSpPr>
                <p:cNvPr id="384" name="Oval 38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5" name="Oval 38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6" name="Oval 38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7" name="Oval 38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8" name="Oval 38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76" name="Group 375"/>
              <p:cNvGrpSpPr>
                <a:grpSpLocks/>
              </p:cNvGrpSpPr>
              <p:nvPr/>
            </p:nvGrpSpPr>
            <p:grpSpPr bwMode="auto">
              <a:xfrm>
                <a:off x="5235" y="2565"/>
                <a:ext cx="3255" cy="3660"/>
                <a:chOff x="5235" y="2565"/>
                <a:chExt cx="3255" cy="3660"/>
              </a:xfrm>
            </p:grpSpPr>
            <p:sp>
              <p:nvSpPr>
                <p:cNvPr id="377" name="AutoShape 17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78" name="Oval 37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79" name="Oval 37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80" name="Oval 37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81" name="Oval 38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82" name="Oval 38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83" name="Oval 38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grpSp>
        <p:nvGrpSpPr>
          <p:cNvPr id="459" name="Group 458"/>
          <p:cNvGrpSpPr>
            <a:grpSpLocks/>
          </p:cNvGrpSpPr>
          <p:nvPr/>
        </p:nvGrpSpPr>
        <p:grpSpPr bwMode="auto">
          <a:xfrm>
            <a:off x="4074290" y="1853248"/>
            <a:ext cx="3132960" cy="2510472"/>
            <a:chOff x="1203" y="5490"/>
            <a:chExt cx="10272" cy="7869"/>
          </a:xfrm>
        </p:grpSpPr>
        <p:grpSp>
          <p:nvGrpSpPr>
            <p:cNvPr id="460" name="Group 459"/>
            <p:cNvGrpSpPr>
              <a:grpSpLocks/>
            </p:cNvGrpSpPr>
            <p:nvPr/>
          </p:nvGrpSpPr>
          <p:grpSpPr bwMode="auto">
            <a:xfrm>
              <a:off x="4238" y="5490"/>
              <a:ext cx="4260" cy="4590"/>
              <a:chOff x="4695" y="2070"/>
              <a:chExt cx="4260" cy="4590"/>
            </a:xfrm>
          </p:grpSpPr>
          <p:grpSp>
            <p:nvGrpSpPr>
              <p:cNvPr id="536" name="Group 535"/>
              <p:cNvGrpSpPr>
                <a:grpSpLocks/>
              </p:cNvGrpSpPr>
              <p:nvPr/>
            </p:nvGrpSpPr>
            <p:grpSpPr bwMode="auto">
              <a:xfrm>
                <a:off x="4695" y="2070"/>
                <a:ext cx="4260" cy="4590"/>
                <a:chOff x="795" y="495"/>
                <a:chExt cx="4260" cy="4590"/>
              </a:xfrm>
            </p:grpSpPr>
            <p:sp>
              <p:nvSpPr>
                <p:cNvPr id="545" name="Oval 544"/>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46" name="Oval 545"/>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47" name="Oval 546"/>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48" name="Oval 547"/>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49" name="Oval 548"/>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37" name="Group 536"/>
              <p:cNvGrpSpPr>
                <a:grpSpLocks/>
              </p:cNvGrpSpPr>
              <p:nvPr/>
            </p:nvGrpSpPr>
            <p:grpSpPr bwMode="auto">
              <a:xfrm>
                <a:off x="5235" y="2565"/>
                <a:ext cx="3255" cy="3660"/>
                <a:chOff x="5235" y="2565"/>
                <a:chExt cx="3255" cy="3660"/>
              </a:xfrm>
            </p:grpSpPr>
            <p:sp>
              <p:nvSpPr>
                <p:cNvPr id="538" name="AutoShape 10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39" name="Oval 538"/>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40" name="Oval 539"/>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41" name="Oval 540"/>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42" name="Oval 541"/>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43" name="Oval 542"/>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44" name="Oval 543"/>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461" name="Group 460"/>
            <p:cNvGrpSpPr>
              <a:grpSpLocks/>
            </p:cNvGrpSpPr>
            <p:nvPr/>
          </p:nvGrpSpPr>
          <p:grpSpPr bwMode="auto">
            <a:xfrm>
              <a:off x="1215" y="5490"/>
              <a:ext cx="4260" cy="4590"/>
              <a:chOff x="4695" y="2070"/>
              <a:chExt cx="4260" cy="4590"/>
            </a:xfrm>
          </p:grpSpPr>
          <p:grpSp>
            <p:nvGrpSpPr>
              <p:cNvPr id="522" name="Group 521"/>
              <p:cNvGrpSpPr>
                <a:grpSpLocks/>
              </p:cNvGrpSpPr>
              <p:nvPr/>
            </p:nvGrpSpPr>
            <p:grpSpPr bwMode="auto">
              <a:xfrm>
                <a:off x="4695" y="2070"/>
                <a:ext cx="4260" cy="4590"/>
                <a:chOff x="795" y="495"/>
                <a:chExt cx="4260" cy="4590"/>
              </a:xfrm>
            </p:grpSpPr>
            <p:sp>
              <p:nvSpPr>
                <p:cNvPr id="531" name="Oval 530"/>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32" name="Oval 531"/>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33" name="Oval 532"/>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34" name="Oval 533"/>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35" name="Oval 534"/>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23" name="Group 522"/>
              <p:cNvGrpSpPr>
                <a:grpSpLocks/>
              </p:cNvGrpSpPr>
              <p:nvPr/>
            </p:nvGrpSpPr>
            <p:grpSpPr bwMode="auto">
              <a:xfrm>
                <a:off x="5235" y="2565"/>
                <a:ext cx="3255" cy="3660"/>
                <a:chOff x="5235" y="2565"/>
                <a:chExt cx="3255" cy="3660"/>
              </a:xfrm>
            </p:grpSpPr>
            <p:sp>
              <p:nvSpPr>
                <p:cNvPr id="524" name="AutoShape 11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25" name="Oval 524"/>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26" name="Oval 525"/>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27" name="Oval 526"/>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28" name="Oval 527"/>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29" name="Oval 528"/>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30" name="Oval 529"/>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462" name="Group 461"/>
            <p:cNvGrpSpPr>
              <a:grpSpLocks/>
            </p:cNvGrpSpPr>
            <p:nvPr/>
          </p:nvGrpSpPr>
          <p:grpSpPr bwMode="auto">
            <a:xfrm>
              <a:off x="4230" y="8769"/>
              <a:ext cx="4260" cy="4590"/>
              <a:chOff x="4695" y="2070"/>
              <a:chExt cx="4260" cy="4590"/>
            </a:xfrm>
          </p:grpSpPr>
          <p:grpSp>
            <p:nvGrpSpPr>
              <p:cNvPr id="508" name="Group 507"/>
              <p:cNvGrpSpPr>
                <a:grpSpLocks/>
              </p:cNvGrpSpPr>
              <p:nvPr/>
            </p:nvGrpSpPr>
            <p:grpSpPr bwMode="auto">
              <a:xfrm>
                <a:off x="4695" y="2070"/>
                <a:ext cx="4260" cy="4590"/>
                <a:chOff x="795" y="495"/>
                <a:chExt cx="4260" cy="4590"/>
              </a:xfrm>
            </p:grpSpPr>
            <p:sp>
              <p:nvSpPr>
                <p:cNvPr id="517" name="Oval 516"/>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18" name="Oval 517"/>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19" name="Oval 518"/>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20" name="Oval 519"/>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21" name="Oval 520"/>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09" name="Group 508"/>
              <p:cNvGrpSpPr>
                <a:grpSpLocks/>
              </p:cNvGrpSpPr>
              <p:nvPr/>
            </p:nvGrpSpPr>
            <p:grpSpPr bwMode="auto">
              <a:xfrm>
                <a:off x="5235" y="2565"/>
                <a:ext cx="3255" cy="3660"/>
                <a:chOff x="5235" y="2565"/>
                <a:chExt cx="3255" cy="3660"/>
              </a:xfrm>
            </p:grpSpPr>
            <p:sp>
              <p:nvSpPr>
                <p:cNvPr id="510" name="AutoShape 13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11" name="Oval 510"/>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12" name="Oval 511"/>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13" name="Oval 512"/>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14" name="Oval 513"/>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15" name="Oval 514"/>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16" name="Oval 515"/>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463" name="Group 462"/>
            <p:cNvGrpSpPr>
              <a:grpSpLocks/>
            </p:cNvGrpSpPr>
            <p:nvPr/>
          </p:nvGrpSpPr>
          <p:grpSpPr bwMode="auto">
            <a:xfrm>
              <a:off x="1203" y="8769"/>
              <a:ext cx="4260" cy="4590"/>
              <a:chOff x="4695" y="2070"/>
              <a:chExt cx="4260" cy="4590"/>
            </a:xfrm>
          </p:grpSpPr>
          <p:grpSp>
            <p:nvGrpSpPr>
              <p:cNvPr id="494" name="Group 493"/>
              <p:cNvGrpSpPr>
                <a:grpSpLocks/>
              </p:cNvGrpSpPr>
              <p:nvPr/>
            </p:nvGrpSpPr>
            <p:grpSpPr bwMode="auto">
              <a:xfrm>
                <a:off x="4695" y="2070"/>
                <a:ext cx="4260" cy="4590"/>
                <a:chOff x="795" y="495"/>
                <a:chExt cx="4260" cy="4590"/>
              </a:xfrm>
            </p:grpSpPr>
            <p:sp>
              <p:nvSpPr>
                <p:cNvPr id="503" name="Oval 502"/>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04" name="Oval 503"/>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05" name="Oval 504"/>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06" name="Oval 505"/>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07" name="Oval 506"/>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95" name="Group 494"/>
              <p:cNvGrpSpPr>
                <a:grpSpLocks/>
              </p:cNvGrpSpPr>
              <p:nvPr/>
            </p:nvGrpSpPr>
            <p:grpSpPr bwMode="auto">
              <a:xfrm>
                <a:off x="5235" y="2565"/>
                <a:ext cx="3255" cy="3660"/>
                <a:chOff x="5235" y="2565"/>
                <a:chExt cx="3255" cy="3660"/>
              </a:xfrm>
            </p:grpSpPr>
            <p:sp>
              <p:nvSpPr>
                <p:cNvPr id="496" name="AutoShape 14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97" name="Oval 496"/>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98" name="Oval 497"/>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99" name="Oval 498"/>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00" name="Oval 499"/>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01" name="Oval 500"/>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02" name="Oval 501"/>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464" name="Group 463"/>
            <p:cNvGrpSpPr>
              <a:grpSpLocks/>
            </p:cNvGrpSpPr>
            <p:nvPr/>
          </p:nvGrpSpPr>
          <p:grpSpPr bwMode="auto">
            <a:xfrm>
              <a:off x="7174" y="8769"/>
              <a:ext cx="4260" cy="4590"/>
              <a:chOff x="4695" y="2070"/>
              <a:chExt cx="4260" cy="4590"/>
            </a:xfrm>
          </p:grpSpPr>
          <p:grpSp>
            <p:nvGrpSpPr>
              <p:cNvPr id="480" name="Group 479"/>
              <p:cNvGrpSpPr>
                <a:grpSpLocks/>
              </p:cNvGrpSpPr>
              <p:nvPr/>
            </p:nvGrpSpPr>
            <p:grpSpPr bwMode="auto">
              <a:xfrm>
                <a:off x="4695" y="2070"/>
                <a:ext cx="4260" cy="4590"/>
                <a:chOff x="795" y="495"/>
                <a:chExt cx="4260" cy="4590"/>
              </a:xfrm>
            </p:grpSpPr>
            <p:sp>
              <p:nvSpPr>
                <p:cNvPr id="489" name="Oval 488"/>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90" name="Oval 489"/>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91" name="Oval 490"/>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92" name="Oval 491"/>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93" name="Oval 492"/>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81" name="Group 480"/>
              <p:cNvGrpSpPr>
                <a:grpSpLocks/>
              </p:cNvGrpSpPr>
              <p:nvPr/>
            </p:nvGrpSpPr>
            <p:grpSpPr bwMode="auto">
              <a:xfrm>
                <a:off x="5235" y="2565"/>
                <a:ext cx="3255" cy="3660"/>
                <a:chOff x="5235" y="2565"/>
                <a:chExt cx="3255" cy="3660"/>
              </a:xfrm>
            </p:grpSpPr>
            <p:sp>
              <p:nvSpPr>
                <p:cNvPr id="482" name="AutoShape 162"/>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83" name="Oval 482"/>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84" name="Oval 483"/>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85" name="Oval 484"/>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86" name="Oval 485"/>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87" name="Oval 486"/>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88" name="Oval 487"/>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465" name="Group 464"/>
            <p:cNvGrpSpPr>
              <a:grpSpLocks/>
            </p:cNvGrpSpPr>
            <p:nvPr/>
          </p:nvGrpSpPr>
          <p:grpSpPr bwMode="auto">
            <a:xfrm>
              <a:off x="7215" y="5490"/>
              <a:ext cx="4260" cy="4590"/>
              <a:chOff x="4695" y="2070"/>
              <a:chExt cx="4260" cy="4590"/>
            </a:xfrm>
          </p:grpSpPr>
          <p:grpSp>
            <p:nvGrpSpPr>
              <p:cNvPr id="466" name="Group 465"/>
              <p:cNvGrpSpPr>
                <a:grpSpLocks/>
              </p:cNvGrpSpPr>
              <p:nvPr/>
            </p:nvGrpSpPr>
            <p:grpSpPr bwMode="auto">
              <a:xfrm>
                <a:off x="4695" y="2070"/>
                <a:ext cx="4260" cy="4590"/>
                <a:chOff x="795" y="495"/>
                <a:chExt cx="4260" cy="4590"/>
              </a:xfrm>
            </p:grpSpPr>
            <p:sp>
              <p:nvSpPr>
                <p:cNvPr id="475" name="Oval 474"/>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76" name="Oval 475"/>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77" name="Oval 476"/>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78" name="Oval 477"/>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79" name="Oval 478"/>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67" name="Group 466"/>
              <p:cNvGrpSpPr>
                <a:grpSpLocks/>
              </p:cNvGrpSpPr>
              <p:nvPr/>
            </p:nvGrpSpPr>
            <p:grpSpPr bwMode="auto">
              <a:xfrm>
                <a:off x="5235" y="2565"/>
                <a:ext cx="3255" cy="3660"/>
                <a:chOff x="5235" y="2565"/>
                <a:chExt cx="3255" cy="3660"/>
              </a:xfrm>
            </p:grpSpPr>
            <p:sp>
              <p:nvSpPr>
                <p:cNvPr id="468" name="AutoShape 177"/>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69" name="Oval 468"/>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0" name="Oval 469"/>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1" name="Oval 470"/>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2" name="Oval 471"/>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3" name="Oval 472"/>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4" name="Oval 473"/>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sp>
        <p:nvSpPr>
          <p:cNvPr id="565" name="TextBox 564"/>
          <p:cNvSpPr txBox="1"/>
          <p:nvPr/>
        </p:nvSpPr>
        <p:spPr>
          <a:xfrm>
            <a:off x="1047600" y="1287461"/>
            <a:ext cx="7268336" cy="369332"/>
          </a:xfrm>
          <a:prstGeom prst="rect">
            <a:avLst/>
          </a:prstGeom>
          <a:noFill/>
        </p:spPr>
        <p:txBody>
          <a:bodyPr wrap="none" rtlCol="0">
            <a:spAutoFit/>
          </a:bodyPr>
          <a:lstStyle/>
          <a:p>
            <a:r>
              <a:rPr lang="en-GB" dirty="0"/>
              <a:t>These are all called Si. They are rather boring but really popular</a:t>
            </a:r>
          </a:p>
        </p:txBody>
      </p:sp>
      <p:sp>
        <p:nvSpPr>
          <p:cNvPr id="3" name="Rectangle 2">
            <a:extLst>
              <a:ext uri="{FF2B5EF4-FFF2-40B4-BE49-F238E27FC236}">
                <a16:creationId xmlns:a16="http://schemas.microsoft.com/office/drawing/2014/main" id="{2584F74F-0AA7-4108-B595-85CBCB551106}"/>
              </a:ext>
            </a:extLst>
          </p:cNvPr>
          <p:cNvSpPr/>
          <p:nvPr/>
        </p:nvSpPr>
        <p:spPr>
          <a:xfrm>
            <a:off x="8530951" y="283310"/>
            <a:ext cx="1001926" cy="10014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0" name="Group 549"/>
          <p:cNvGrpSpPr>
            <a:grpSpLocks/>
          </p:cNvGrpSpPr>
          <p:nvPr/>
        </p:nvGrpSpPr>
        <p:grpSpPr bwMode="auto">
          <a:xfrm>
            <a:off x="8586432" y="361792"/>
            <a:ext cx="908685" cy="878205"/>
            <a:chOff x="4695" y="2070"/>
            <a:chExt cx="4260" cy="4590"/>
          </a:xfrm>
        </p:grpSpPr>
        <p:grpSp>
          <p:nvGrpSpPr>
            <p:cNvPr id="551" name="Group 550"/>
            <p:cNvGrpSpPr>
              <a:grpSpLocks/>
            </p:cNvGrpSpPr>
            <p:nvPr/>
          </p:nvGrpSpPr>
          <p:grpSpPr bwMode="auto">
            <a:xfrm>
              <a:off x="4695" y="2070"/>
              <a:ext cx="4260" cy="4590"/>
              <a:chOff x="795" y="495"/>
              <a:chExt cx="4260" cy="4590"/>
            </a:xfrm>
          </p:grpSpPr>
          <p:sp>
            <p:nvSpPr>
              <p:cNvPr id="560" name="Oval 55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61" name="Oval 56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62" name="Oval 56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63" name="Oval 56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64" name="Oval 56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52" name="Group 551"/>
            <p:cNvGrpSpPr>
              <a:grpSpLocks/>
            </p:cNvGrpSpPr>
            <p:nvPr/>
          </p:nvGrpSpPr>
          <p:grpSpPr bwMode="auto">
            <a:xfrm>
              <a:off x="5235" y="2565"/>
              <a:ext cx="3255" cy="3660"/>
              <a:chOff x="5235" y="2565"/>
              <a:chExt cx="3255" cy="3660"/>
            </a:xfrm>
          </p:grpSpPr>
          <p:sp>
            <p:nvSpPr>
              <p:cNvPr id="553" name="AutoShape 4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54" name="Oval 55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55" name="Oval 55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56" name="Oval 55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57" name="Oval 55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58" name="Oval 55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59" name="Oval 55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pic>
        <p:nvPicPr>
          <p:cNvPr id="568" name="J3">
            <a:hlinkClick r:id="" action="ppaction://media"/>
            <a:extLst>
              <a:ext uri="{FF2B5EF4-FFF2-40B4-BE49-F238E27FC236}">
                <a16:creationId xmlns:a16="http://schemas.microsoft.com/office/drawing/2014/main" id="{52E4EFAD-916E-409A-9E48-460FD9F733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9319" y="320953"/>
            <a:ext cx="487363" cy="487363"/>
          </a:xfrm>
          <a:prstGeom prst="rect">
            <a:avLst/>
          </a:prstGeom>
        </p:spPr>
      </p:pic>
    </p:spTree>
    <p:extLst>
      <p:ext uri="{BB962C8B-B14F-4D97-AF65-F5344CB8AC3E}">
        <p14:creationId xmlns:p14="http://schemas.microsoft.com/office/powerpoint/2010/main" val="2232512312"/>
      </p:ext>
    </p:extLst>
  </p:cSld>
  <p:clrMapOvr>
    <a:masterClrMapping/>
  </p:clrMapOvr>
  <mc:AlternateContent xmlns:mc="http://schemas.openxmlformats.org/markup-compatibility/2006" xmlns:p14="http://schemas.microsoft.com/office/powerpoint/2010/main">
    <mc:Choice Requires="p14">
      <p:transition spd="slow" p14:dur="2000" advClick="0" advTm="40691"/>
    </mc:Choice>
    <mc:Fallback xmlns="">
      <p:transition spd="slow" advClick="0" advTm="406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59"/>
                                        </p:tgtEl>
                                        <p:attrNameLst>
                                          <p:attrName>style.visibility</p:attrName>
                                        </p:attrNameLst>
                                      </p:cBhvr>
                                      <p:to>
                                        <p:strVal val="visible"/>
                                      </p:to>
                                    </p:set>
                                    <p:animEffect transition="in" filter="circle(out)">
                                      <p:cBhvr>
                                        <p:cTn id="12" dur="2000"/>
                                        <p:tgtEl>
                                          <p:spTgt spid="45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circle(out)">
                                      <p:cBhvr>
                                        <p:cTn id="17" dur="2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circle(out)">
                                      <p:cBhvr>
                                        <p:cTn id="22" dur="2000"/>
                                        <p:tgtEl>
                                          <p:spTgt spid="36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circle(out)">
                                      <p:cBhvr>
                                        <p:cTn id="27" dur="2000"/>
                                        <p:tgtEl>
                                          <p:spTgt spid="18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circle(out)">
                                      <p:cBhvr>
                                        <p:cTn id="32" dur="2000"/>
                                        <p:tgtEl>
                                          <p:spTgt spid="277"/>
                                        </p:tgtEl>
                                      </p:cBhvr>
                                    </p:animEffect>
                                  </p:childTnLst>
                                </p:cTn>
                              </p:par>
                            </p:childTnLst>
                          </p:cTn>
                        </p:par>
                        <p:par>
                          <p:cTn id="33" fill="hold">
                            <p:stCondLst>
                              <p:cond delay="2000"/>
                            </p:stCondLst>
                            <p:childTnLst>
                              <p:par>
                                <p:cTn id="34" presetID="1" presetClass="mediacall" presetSubtype="0" fill="hold" nodeType="afterEffect">
                                  <p:stCondLst>
                                    <p:cond delay="0"/>
                                  </p:stCondLst>
                                  <p:childTnLst>
                                    <p:cmd type="call" cmd="playFrom(0.0)">
                                      <p:cBhvr>
                                        <p:cTn id="35" dur="50327" fill="hold"/>
                                        <p:tgtEl>
                                          <p:spTgt spid="5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6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5"/>
        <p:cNvGrpSpPr/>
        <p:nvPr/>
      </p:nvGrpSpPr>
      <p:grpSpPr>
        <a:xfrm>
          <a:off x="0" y="0"/>
          <a:ext cx="0" cy="0"/>
          <a:chOff x="0" y="0"/>
          <a:chExt cx="0" cy="0"/>
        </a:xfrm>
      </p:grpSpPr>
      <p:sp>
        <p:nvSpPr>
          <p:cNvPr id="85" name="Rectangle 84">
            <a:extLst>
              <a:ext uri="{FF2B5EF4-FFF2-40B4-BE49-F238E27FC236}">
                <a16:creationId xmlns:a16="http://schemas.microsoft.com/office/drawing/2014/main" id="{B4AAD3FD-83A5-4B89-9F8F-01B887086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06" name="Google Shape;206;p22"/>
          <p:cNvSpPr txBox="1">
            <a:spLocks noGrp="1"/>
          </p:cNvSpPr>
          <p:nvPr>
            <p:ph type="title"/>
          </p:nvPr>
        </p:nvSpPr>
        <p:spPr>
          <a:xfrm>
            <a:off x="648931" y="629266"/>
            <a:ext cx="4166510" cy="1622321"/>
          </a:xfrm>
          <a:prstGeom prst="rect">
            <a:avLst/>
          </a:prstGeom>
        </p:spPr>
        <p:txBody>
          <a:bodyPr spcFirstLastPara="1" vert="horz" lIns="91440" tIns="45720" rIns="91440" bIns="45720" rtlCol="0" anchor="t" anchorCtr="0">
            <a:normAutofit/>
          </a:bodyPr>
          <a:lstStyle/>
          <a:p>
            <a:r>
              <a:rPr lang="en-US" b="0" i="0" kern="1200">
                <a:solidFill>
                  <a:srgbClr val="EBEBEB"/>
                </a:solidFill>
                <a:latin typeface="+mj-lt"/>
                <a:ea typeface="+mj-ea"/>
                <a:cs typeface="+mj-cs"/>
                <a:sym typeface="Arial"/>
              </a:rPr>
              <a:t>A silicon ‘wafer’</a:t>
            </a:r>
            <a:endParaRPr lang="en-US" b="0" i="0" kern="1200">
              <a:solidFill>
                <a:srgbClr val="EBEBEB"/>
              </a:solidFill>
              <a:latin typeface="+mj-lt"/>
              <a:ea typeface="+mj-ea"/>
              <a:cs typeface="+mj-cs"/>
            </a:endParaRPr>
          </a:p>
        </p:txBody>
      </p:sp>
      <p:sp>
        <p:nvSpPr>
          <p:cNvPr id="87"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89" name="Freeform: Shape 88">
            <a:extLst>
              <a:ext uri="{FF2B5EF4-FFF2-40B4-BE49-F238E27FC236}">
                <a16:creationId xmlns:a16="http://schemas.microsoft.com/office/drawing/2014/main" id="{70151CB7-E7DE-4917-B831-01DF9CE01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207" name="Google Shape;207;p22" descr="silicon-wafer"/>
          <p:cNvPicPr preferRelativeResize="0">
            <a:picLocks noGrp="1"/>
          </p:cNvPicPr>
          <p:nvPr>
            <p:ph type="body" idx="1"/>
          </p:nvPr>
        </p:nvPicPr>
        <p:blipFill rotWithShape="1">
          <a:blip r:embed="rId5"/>
          <a:stretch/>
        </p:blipFill>
        <p:spPr>
          <a:xfrm>
            <a:off x="6093992" y="1121879"/>
            <a:ext cx="5449889" cy="4614239"/>
          </a:xfrm>
          <a:prstGeom prst="rect">
            <a:avLst/>
          </a:prstGeom>
          <a:noFill/>
          <a:effectLst/>
        </p:spPr>
      </p:pic>
      <p:sp>
        <p:nvSpPr>
          <p:cNvPr id="91" name="Rectangle 90">
            <a:extLst>
              <a:ext uri="{FF2B5EF4-FFF2-40B4-BE49-F238E27FC236}">
                <a16:creationId xmlns:a16="http://schemas.microsoft.com/office/drawing/2014/main" id="{A92A1116-1C84-41DF-B803-1F7B0883EC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8" name="Google Shape;208;p22"/>
          <p:cNvSpPr txBox="1"/>
          <p:nvPr/>
        </p:nvSpPr>
        <p:spPr>
          <a:xfrm>
            <a:off x="648931" y="2438400"/>
            <a:ext cx="4166509" cy="3785419"/>
          </a:xfrm>
          <a:prstGeom prst="rect">
            <a:avLst/>
          </a:prstGeom>
        </p:spPr>
        <p:txBody>
          <a:bodyPr spcFirstLastPara="1" vert="horz" lIns="91440" tIns="45720" rIns="91440" bIns="45720" rtlCol="0" anchorCtr="0">
            <a:normAutofit/>
          </a:bodyPr>
          <a:lstStyle/>
          <a:p>
            <a:pPr defTabSz="457200">
              <a:spcBef>
                <a:spcPts val="1000"/>
              </a:spcBef>
              <a:buClr>
                <a:schemeClr val="bg2">
                  <a:lumMod val="40000"/>
                  <a:lumOff val="60000"/>
                </a:schemeClr>
              </a:buClr>
              <a:buSzPct val="80000"/>
              <a:buFont typeface="Wingdings 3" charset="2"/>
              <a:buChar char=""/>
            </a:pPr>
            <a:r>
              <a:rPr lang="en-US">
                <a:solidFill>
                  <a:srgbClr val="EBEBEB"/>
                </a:solidFill>
                <a:latin typeface="+mj-lt"/>
                <a:ea typeface="+mj-ea"/>
                <a:cs typeface="+mj-cs"/>
                <a:sym typeface="Arial"/>
              </a:rPr>
              <a:t>http://cdn.zedomax.com/blog/wp-content/uploads/2009/12/silicon-wafer.jpg</a:t>
            </a:r>
          </a:p>
        </p:txBody>
      </p:sp>
      <p:pic>
        <p:nvPicPr>
          <p:cNvPr id="2" name="J4">
            <a:hlinkClick r:id="" action="ppaction://media"/>
            <a:extLst>
              <a:ext uri="{FF2B5EF4-FFF2-40B4-BE49-F238E27FC236}">
                <a16:creationId xmlns:a16="http://schemas.microsoft.com/office/drawing/2014/main" id="{6A0922D8-649D-4F9F-AECD-A301D8B43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511" y="5825105"/>
            <a:ext cx="487363" cy="487363"/>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9723"/>
    </mc:Choice>
    <mc:Fallback xmlns="">
      <p:transition spd="slow" advClick="0"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79" y="679684"/>
            <a:ext cx="10683740" cy="1400530"/>
          </a:xfrm>
        </p:spPr>
        <p:txBody>
          <a:bodyPr/>
          <a:lstStyle/>
          <a:p>
            <a:r>
              <a:rPr lang="en-GB" dirty="0"/>
              <a:t>But there are always those less popular</a:t>
            </a:r>
          </a:p>
        </p:txBody>
      </p:sp>
      <p:graphicFrame>
        <p:nvGraphicFramePr>
          <p:cNvPr id="36" name="Content Placeholder 35"/>
          <p:cNvGraphicFramePr>
            <a:graphicFrameLocks noGrp="1"/>
          </p:cNvGraphicFramePr>
          <p:nvPr>
            <p:ph idx="1"/>
            <p:extLst>
              <p:ext uri="{D42A27DB-BD31-4B8C-83A1-F6EECF244321}">
                <p14:modId xmlns:p14="http://schemas.microsoft.com/office/powerpoint/2010/main" val="570266979"/>
              </p:ext>
            </p:extLst>
          </p:nvPr>
        </p:nvGraphicFramePr>
        <p:xfrm>
          <a:off x="1103684" y="2055936"/>
          <a:ext cx="8947150" cy="3962400"/>
        </p:xfrm>
        <a:graphic>
          <a:graphicData uri="http://schemas.openxmlformats.org/drawingml/2006/table">
            <a:tbl>
              <a:tblPr firstRow="1" bandRow="1">
                <a:tableStyleId>{5C22544A-7EE6-4342-B048-85BDC9FD1C3A}</a:tableStyleId>
              </a:tblPr>
              <a:tblGrid>
                <a:gridCol w="4473575">
                  <a:extLst>
                    <a:ext uri="{9D8B030D-6E8A-4147-A177-3AD203B41FA5}">
                      <a16:colId xmlns:a16="http://schemas.microsoft.com/office/drawing/2014/main" val="2322236842"/>
                    </a:ext>
                  </a:extLst>
                </a:gridCol>
                <a:gridCol w="4473575">
                  <a:extLst>
                    <a:ext uri="{9D8B030D-6E8A-4147-A177-3AD203B41FA5}">
                      <a16:colId xmlns:a16="http://schemas.microsoft.com/office/drawing/2014/main" val="1670970154"/>
                    </a:ext>
                  </a:extLst>
                </a:gridCol>
              </a:tblGrid>
              <a:tr h="1380331">
                <a:tc>
                  <a:txBody>
                    <a:bodyPr/>
                    <a:lstStyle/>
                    <a:p>
                      <a:pPr algn="ctr">
                        <a:lnSpc>
                          <a:spcPct val="100000"/>
                        </a:lnSpc>
                        <a:spcBef>
                          <a:spcPts val="0"/>
                        </a:spcBef>
                        <a:spcAft>
                          <a:spcPts val="0"/>
                        </a:spcAft>
                      </a:pPr>
                      <a:r>
                        <a:rPr lang="en-GB" sz="2800" dirty="0">
                          <a:effectLst/>
                          <a:latin typeface="Century Gothic" panose="020B0502020202020204" pitchFamily="34" charset="0"/>
                          <a:ea typeface="Times New Roman" panose="02020603050405020304" pitchFamily="18" charset="0"/>
                          <a:cs typeface="Times New Roman" panose="02020603050405020304" pitchFamily="18" charset="0"/>
                        </a:rPr>
                        <a:t>Adding Group 3 (</a:t>
                      </a:r>
                      <a:r>
                        <a:rPr lang="en-GB" sz="2800" dirty="0" err="1">
                          <a:effectLst/>
                          <a:latin typeface="Century Gothic" panose="020B0502020202020204" pitchFamily="34" charset="0"/>
                          <a:ea typeface="Times New Roman" panose="02020603050405020304" pitchFamily="18" charset="0"/>
                          <a:cs typeface="Times New Roman" panose="02020603050405020304" pitchFamily="18" charset="0"/>
                        </a:rPr>
                        <a:t>eg</a:t>
                      </a:r>
                      <a:r>
                        <a:rPr lang="en-GB" sz="2800" dirty="0">
                          <a:effectLst/>
                          <a:latin typeface="Century Gothic" panose="020B0502020202020204" pitchFamily="34" charset="0"/>
                          <a:ea typeface="Times New Roman" panose="02020603050405020304" pitchFamily="18" charset="0"/>
                          <a:cs typeface="Times New Roman" panose="02020603050405020304" pitchFamily="18" charset="0"/>
                        </a:rPr>
                        <a:t>. Gallium, Ga, and Indium, In) gives a POSITIVE material (p-type, hole or positive hole).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b="1" kern="1200" dirty="0">
                          <a:solidFill>
                            <a:schemeClr val="lt1"/>
                          </a:solidFill>
                          <a:effectLst/>
                          <a:latin typeface="+mn-lt"/>
                          <a:ea typeface="+mn-ea"/>
                          <a:cs typeface="+mn-cs"/>
                        </a:rPr>
                        <a:t>Adding Group 5 (</a:t>
                      </a:r>
                      <a:r>
                        <a:rPr lang="en-GB" sz="2800" b="1" kern="1200" dirty="0" err="1">
                          <a:solidFill>
                            <a:schemeClr val="lt1"/>
                          </a:solidFill>
                          <a:effectLst/>
                          <a:latin typeface="+mn-lt"/>
                          <a:ea typeface="+mn-ea"/>
                          <a:cs typeface="+mn-cs"/>
                        </a:rPr>
                        <a:t>eg</a:t>
                      </a:r>
                      <a:r>
                        <a:rPr lang="en-GB" sz="2800" b="1" kern="1200" dirty="0">
                          <a:solidFill>
                            <a:schemeClr val="lt1"/>
                          </a:solidFill>
                          <a:effectLst/>
                          <a:latin typeface="+mn-lt"/>
                          <a:ea typeface="+mn-ea"/>
                          <a:cs typeface="+mn-cs"/>
                        </a:rPr>
                        <a:t>. Arsenic, As, and Antimony, Sb) gives a NEGATIVE material (n-type, electron).</a:t>
                      </a:r>
                      <a:endParaRPr lang="en-GB" sz="28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95513572"/>
                  </a:ext>
                </a:extLst>
              </a:tr>
              <a:tr h="1380331">
                <a:tc>
                  <a:txBody>
                    <a:bodyPr/>
                    <a:lstStyle/>
                    <a:p>
                      <a:endParaRPr lang="en-GB" dirty="0"/>
                    </a:p>
                    <a:p>
                      <a:endParaRPr lang="en-GB" dirty="0"/>
                    </a:p>
                    <a:p>
                      <a:endParaRPr lang="en-GB" dirty="0"/>
                    </a:p>
                    <a:p>
                      <a:endParaRPr lang="en-GB" dirty="0"/>
                    </a:p>
                    <a:p>
                      <a:endParaRPr lang="en-GB" dirty="0"/>
                    </a:p>
                    <a:p>
                      <a:endParaRPr lang="en-GB" dirty="0"/>
                    </a:p>
                  </a:txBody>
                  <a:tcPr>
                    <a:lnT w="12700" cap="flat" cmpd="sng" algn="ctr">
                      <a:solidFill>
                        <a:schemeClr val="tx1"/>
                      </a:solidFill>
                      <a:prstDash val="solid"/>
                      <a:round/>
                      <a:headEnd type="none" w="med" len="med"/>
                      <a:tailEnd type="none" w="med" len="med"/>
                    </a:lnT>
                    <a:solidFill>
                      <a:schemeClr val="tx1"/>
                    </a:solidFill>
                  </a:tcPr>
                </a:tc>
                <a:tc>
                  <a:txBody>
                    <a:bodyPr/>
                    <a:lstStyle/>
                    <a:p>
                      <a:endParaRPr lang="en-GB" dirty="0"/>
                    </a:p>
                  </a:txBody>
                  <a:tcPr>
                    <a:solidFill>
                      <a:schemeClr val="tx1"/>
                    </a:solidFill>
                  </a:tcPr>
                </a:tc>
                <a:extLst>
                  <a:ext uri="{0D108BD9-81ED-4DB2-BD59-A6C34878D82A}">
                    <a16:rowId xmlns:a16="http://schemas.microsoft.com/office/drawing/2014/main" val="3154697776"/>
                  </a:ext>
                </a:extLst>
              </a:tr>
            </a:tbl>
          </a:graphicData>
        </a:graphic>
      </p:graphicFrame>
      <p:grpSp>
        <p:nvGrpSpPr>
          <p:cNvPr id="4" name="Group 3"/>
          <p:cNvGrpSpPr>
            <a:grpSpLocks/>
          </p:cNvGrpSpPr>
          <p:nvPr/>
        </p:nvGrpSpPr>
        <p:grpSpPr bwMode="auto">
          <a:xfrm>
            <a:off x="2509591" y="4581019"/>
            <a:ext cx="1477878" cy="1121729"/>
            <a:chOff x="1808" y="1604"/>
            <a:chExt cx="4017" cy="3195"/>
          </a:xfrm>
        </p:grpSpPr>
        <p:grpSp>
          <p:nvGrpSpPr>
            <p:cNvPr id="23" name="Group 22"/>
            <p:cNvGrpSpPr>
              <a:grpSpLocks/>
            </p:cNvGrpSpPr>
            <p:nvPr/>
          </p:nvGrpSpPr>
          <p:grpSpPr bwMode="auto">
            <a:xfrm>
              <a:off x="1808" y="1604"/>
              <a:ext cx="4017" cy="3195"/>
              <a:chOff x="1808" y="1604"/>
              <a:chExt cx="4017" cy="3195"/>
            </a:xfrm>
          </p:grpSpPr>
          <p:grpSp>
            <p:nvGrpSpPr>
              <p:cNvPr id="31" name="Group 30"/>
              <p:cNvGrpSpPr>
                <a:grpSpLocks/>
              </p:cNvGrpSpPr>
              <p:nvPr/>
            </p:nvGrpSpPr>
            <p:grpSpPr bwMode="auto">
              <a:xfrm>
                <a:off x="1808" y="1604"/>
                <a:ext cx="4017" cy="3195"/>
                <a:chOff x="1808" y="1604"/>
                <a:chExt cx="4017" cy="3195"/>
              </a:xfrm>
            </p:grpSpPr>
            <p:sp>
              <p:nvSpPr>
                <p:cNvPr id="33" name="Oval 32"/>
                <p:cNvSpPr>
                  <a:spLocks noChangeArrowheads="1"/>
                </p:cNvSpPr>
                <p:nvPr/>
              </p:nvSpPr>
              <p:spPr bwMode="auto">
                <a:xfrm rot="3329812">
                  <a:off x="2258"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4" name="Oval 33"/>
                <p:cNvSpPr>
                  <a:spLocks noChangeArrowheads="1"/>
                </p:cNvSpPr>
                <p:nvPr/>
              </p:nvSpPr>
              <p:spPr bwMode="auto">
                <a:xfrm rot="6762914">
                  <a:off x="4085"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5" name="Oval 34"/>
                <p:cNvSpPr>
                  <a:spLocks noChangeArrowheads="1"/>
                </p:cNvSpPr>
                <p:nvPr/>
              </p:nvSpPr>
              <p:spPr bwMode="auto">
                <a:xfrm>
                  <a:off x="3109" y="1604"/>
                  <a:ext cx="1290" cy="2190"/>
                </a:xfrm>
                <a:prstGeom prst="ellipse">
                  <a:avLst/>
                </a:prstGeom>
                <a:noFill/>
                <a:ln w="28575">
                  <a:solidFill>
                    <a:schemeClr val="accent3">
                      <a:lumMod val="75000"/>
                      <a:lumOff val="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32" name="Oval 31"/>
              <p:cNvSpPr>
                <a:spLocks noChangeArrowheads="1"/>
              </p:cNvSpPr>
              <p:nvPr/>
            </p:nvSpPr>
            <p:spPr bwMode="auto">
              <a:xfrm>
                <a:off x="3109" y="3051"/>
                <a:ext cx="1265" cy="1028"/>
              </a:xfrm>
              <a:prstGeom prst="ellipse">
                <a:avLst/>
              </a:prstGeom>
              <a:solidFill>
                <a:srgbClr val="FFFFFF"/>
              </a:solidFill>
              <a:ln>
                <a:noFill/>
              </a:ln>
              <a:extLst>
                <a:ext uri="{91240B29-F687-4F45-9708-019B960494DF}">
                  <a14:hiddenLine xmlns:a14="http://schemas.microsoft.com/office/drawing/2010/main" w="9525">
                    <a:solidFill>
                      <a:srgbClr val="92D05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4" name="Group 23"/>
            <p:cNvGrpSpPr>
              <a:grpSpLocks/>
            </p:cNvGrpSpPr>
            <p:nvPr/>
          </p:nvGrpSpPr>
          <p:grpSpPr bwMode="auto">
            <a:xfrm>
              <a:off x="2292" y="1964"/>
              <a:ext cx="3093" cy="2400"/>
              <a:chOff x="2292" y="1964"/>
              <a:chExt cx="3093" cy="2400"/>
            </a:xfrm>
          </p:grpSpPr>
          <p:sp>
            <p:nvSpPr>
              <p:cNvPr id="25" name="AutoShape 228"/>
              <p:cNvSpPr>
                <a:spLocks noChangeArrowheads="1"/>
              </p:cNvSpPr>
              <p:nvPr/>
            </p:nvSpPr>
            <p:spPr bwMode="auto">
              <a:xfrm rot="5400000" flipV="1">
                <a:off x="3645" y="3539"/>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6" name="Oval 25"/>
              <p:cNvSpPr>
                <a:spLocks noChangeArrowheads="1"/>
              </p:cNvSpPr>
              <p:nvPr/>
            </p:nvSpPr>
            <p:spPr bwMode="auto">
              <a:xfrm>
                <a:off x="3885" y="196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7" name="Oval 26"/>
              <p:cNvSpPr>
                <a:spLocks noChangeArrowheads="1"/>
              </p:cNvSpPr>
              <p:nvPr/>
            </p:nvSpPr>
            <p:spPr bwMode="auto">
              <a:xfrm>
                <a:off x="2292" y="407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8" name="Oval 27"/>
              <p:cNvSpPr>
                <a:spLocks noChangeArrowheads="1"/>
              </p:cNvSpPr>
              <p:nvPr/>
            </p:nvSpPr>
            <p:spPr bwMode="auto">
              <a:xfrm>
                <a:off x="5070" y="387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9" name="Oval 28"/>
              <p:cNvSpPr>
                <a:spLocks noChangeArrowheads="1"/>
              </p:cNvSpPr>
              <p:nvPr/>
            </p:nvSpPr>
            <p:spPr bwMode="auto">
              <a:xfrm>
                <a:off x="3270"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0" name="Oval 29"/>
              <p:cNvSpPr>
                <a:spLocks noChangeArrowheads="1"/>
              </p:cNvSpPr>
              <p:nvPr/>
            </p:nvSpPr>
            <p:spPr bwMode="auto">
              <a:xfrm>
                <a:off x="3885"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5" name="Group 4"/>
          <p:cNvGrpSpPr/>
          <p:nvPr/>
        </p:nvGrpSpPr>
        <p:grpSpPr>
          <a:xfrm>
            <a:off x="6965176" y="4533562"/>
            <a:ext cx="1183158" cy="1156563"/>
            <a:chOff x="0" y="0"/>
            <a:chExt cx="2883535" cy="3200400"/>
          </a:xfrm>
        </p:grpSpPr>
        <p:grpSp>
          <p:nvGrpSpPr>
            <p:cNvPr id="6" name="Group 5"/>
            <p:cNvGrpSpPr/>
            <p:nvPr/>
          </p:nvGrpSpPr>
          <p:grpSpPr>
            <a:xfrm>
              <a:off x="0" y="0"/>
              <a:ext cx="2883535" cy="3200400"/>
              <a:chOff x="0" y="0"/>
              <a:chExt cx="2883548" cy="3200789"/>
            </a:xfrm>
          </p:grpSpPr>
          <p:grpSp>
            <p:nvGrpSpPr>
              <p:cNvPr id="8" name="Group 7"/>
              <p:cNvGrpSpPr/>
              <p:nvPr/>
            </p:nvGrpSpPr>
            <p:grpSpPr>
              <a:xfrm>
                <a:off x="0" y="0"/>
                <a:ext cx="2883548" cy="3200789"/>
                <a:chOff x="0" y="0"/>
                <a:chExt cx="2883548" cy="3200789"/>
              </a:xfrm>
            </p:grpSpPr>
            <p:sp>
              <p:nvSpPr>
                <p:cNvPr id="18" name="Oval 17"/>
                <p:cNvSpPr>
                  <a:spLocks noChangeArrowheads="1"/>
                </p:cNvSpPr>
                <p:nvPr/>
              </p:nvSpPr>
              <p:spPr bwMode="auto">
                <a:xfrm rot="12582996">
                  <a:off x="519015" y="1810139"/>
                  <a:ext cx="819150" cy="1371884"/>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9" name="Oval 18"/>
                <p:cNvSpPr>
                  <a:spLocks noChangeArrowheads="1"/>
                </p:cNvSpPr>
                <p:nvPr/>
              </p:nvSpPr>
              <p:spPr bwMode="auto">
                <a:xfrm rot="3951692">
                  <a:off x="1778648" y="849086"/>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0" name="Oval 19"/>
                <p:cNvSpPr>
                  <a:spLocks noChangeArrowheads="1"/>
                </p:cNvSpPr>
                <p:nvPr/>
              </p:nvSpPr>
              <p:spPr bwMode="auto">
                <a:xfrm rot="6690092">
                  <a:off x="285750" y="793102"/>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 name="Oval 20"/>
                <p:cNvSpPr>
                  <a:spLocks noChangeArrowheads="1"/>
                </p:cNvSpPr>
                <p:nvPr/>
              </p:nvSpPr>
              <p:spPr bwMode="auto">
                <a:xfrm rot="8928625">
                  <a:off x="1470737" y="1810139"/>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2" name="Oval 21"/>
                <p:cNvSpPr>
                  <a:spLocks noChangeArrowheads="1"/>
                </p:cNvSpPr>
                <p:nvPr/>
              </p:nvSpPr>
              <p:spPr bwMode="auto">
                <a:xfrm>
                  <a:off x="1041529" y="0"/>
                  <a:ext cx="819150" cy="1850956"/>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9" name="Oval 8"/>
              <p:cNvSpPr>
                <a:spLocks noChangeArrowheads="1"/>
              </p:cNvSpPr>
              <p:nvPr/>
            </p:nvSpPr>
            <p:spPr bwMode="auto">
              <a:xfrm>
                <a:off x="858416" y="1175658"/>
                <a:ext cx="1093470" cy="1041400"/>
              </a:xfrm>
              <a:prstGeom prst="ellipse">
                <a:avLst/>
              </a:prstGeom>
              <a:solidFill>
                <a:srgbClr val="FFFFFF"/>
              </a:solidFill>
              <a:ln w="9525">
                <a:noFill/>
                <a:round/>
                <a:headEnd/>
                <a:tailEnd/>
              </a:ln>
            </p:spPr>
            <p:txBody>
              <a:bodyPr rot="0" vert="horz" wrap="square" lIns="91440" tIns="45720" rIns="91440" bIns="45720" anchor="t" anchorCtr="0" upright="1">
                <a:noAutofit/>
              </a:bodyPr>
              <a:lstStyle/>
              <a:p>
                <a:endParaRPr lang="en-GB"/>
              </a:p>
            </p:txBody>
          </p:sp>
          <p:grpSp>
            <p:nvGrpSpPr>
              <p:cNvPr id="10" name="Group 9"/>
              <p:cNvGrpSpPr/>
              <p:nvPr/>
            </p:nvGrpSpPr>
            <p:grpSpPr>
              <a:xfrm>
                <a:off x="373224" y="485192"/>
                <a:ext cx="2066148" cy="2327016"/>
                <a:chOff x="0" y="0"/>
                <a:chExt cx="2066148" cy="2327016"/>
              </a:xfrm>
            </p:grpSpPr>
            <p:sp>
              <p:nvSpPr>
                <p:cNvPr id="11" name="AutoShape 380"/>
                <p:cNvSpPr>
                  <a:spLocks noChangeArrowheads="1"/>
                </p:cNvSpPr>
                <p:nvPr/>
              </p:nvSpPr>
              <p:spPr bwMode="auto">
                <a:xfrm rot="5400000" flipV="1">
                  <a:off x="961054" y="998375"/>
                  <a:ext cx="133350" cy="55245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2" name="Oval 11"/>
                <p:cNvSpPr>
                  <a:spLocks noChangeArrowheads="1"/>
                </p:cNvSpPr>
                <p:nvPr/>
              </p:nvSpPr>
              <p:spPr bwMode="auto">
                <a:xfrm>
                  <a:off x="1119674" y="0"/>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 name="Oval 12"/>
                <p:cNvSpPr>
                  <a:spLocks noChangeArrowheads="1"/>
                </p:cNvSpPr>
                <p:nvPr/>
              </p:nvSpPr>
              <p:spPr bwMode="auto">
                <a:xfrm>
                  <a:off x="0" y="1119674"/>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 name="Oval 13"/>
                <p:cNvSpPr>
                  <a:spLocks noChangeArrowheads="1"/>
                </p:cNvSpPr>
                <p:nvPr/>
              </p:nvSpPr>
              <p:spPr bwMode="auto">
                <a:xfrm>
                  <a:off x="615821" y="2146041"/>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 name="Oval 14"/>
                <p:cNvSpPr>
                  <a:spLocks noChangeArrowheads="1"/>
                </p:cNvSpPr>
                <p:nvPr/>
              </p:nvSpPr>
              <p:spPr bwMode="auto">
                <a:xfrm>
                  <a:off x="1866123"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 name="Oval 15"/>
                <p:cNvSpPr>
                  <a:spLocks noChangeArrowheads="1"/>
                </p:cNvSpPr>
                <p:nvPr/>
              </p:nvSpPr>
              <p:spPr bwMode="auto">
                <a:xfrm>
                  <a:off x="727788"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 name="Oval 16"/>
                <p:cNvSpPr>
                  <a:spLocks noChangeArrowheads="1"/>
                </p:cNvSpPr>
                <p:nvPr/>
              </p:nvSpPr>
              <p:spPr bwMode="auto">
                <a:xfrm>
                  <a:off x="1119674"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sp>
          <p:nvSpPr>
            <p:cNvPr id="7" name="Oval 6"/>
            <p:cNvSpPr>
              <a:spLocks noChangeArrowheads="1"/>
            </p:cNvSpPr>
            <p:nvPr/>
          </p:nvSpPr>
          <p:spPr bwMode="auto">
            <a:xfrm>
              <a:off x="1956816" y="2487168"/>
              <a:ext cx="199390" cy="180340"/>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aphicFrame>
        <p:nvGraphicFramePr>
          <p:cNvPr id="3" name="Table 2">
            <a:extLst>
              <a:ext uri="{FF2B5EF4-FFF2-40B4-BE49-F238E27FC236}">
                <a16:creationId xmlns:a16="http://schemas.microsoft.com/office/drawing/2014/main" id="{89C93B0D-1617-404B-B0DE-8197C8AD5A73}"/>
              </a:ext>
            </a:extLst>
          </p:cNvPr>
          <p:cNvGraphicFramePr>
            <a:graphicFrameLocks noGrp="1"/>
          </p:cNvGraphicFramePr>
          <p:nvPr>
            <p:extLst>
              <p:ext uri="{D42A27DB-BD31-4B8C-83A1-F6EECF244321}">
                <p14:modId xmlns:p14="http://schemas.microsoft.com/office/powerpoint/2010/main" val="1059667658"/>
              </p:ext>
            </p:extLst>
          </p:nvPr>
        </p:nvGraphicFramePr>
        <p:xfrm>
          <a:off x="1079863" y="2072640"/>
          <a:ext cx="9013372" cy="3962400"/>
        </p:xfrm>
        <a:graphic>
          <a:graphicData uri="http://schemas.openxmlformats.org/drawingml/2006/table">
            <a:tbl>
              <a:tblPr/>
              <a:tblGrid>
                <a:gridCol w="4506686">
                  <a:extLst>
                    <a:ext uri="{9D8B030D-6E8A-4147-A177-3AD203B41FA5}">
                      <a16:colId xmlns:a16="http://schemas.microsoft.com/office/drawing/2014/main" val="1548511894"/>
                    </a:ext>
                  </a:extLst>
                </a:gridCol>
                <a:gridCol w="4506686">
                  <a:extLst>
                    <a:ext uri="{9D8B030D-6E8A-4147-A177-3AD203B41FA5}">
                      <a16:colId xmlns:a16="http://schemas.microsoft.com/office/drawing/2014/main" val="1512156514"/>
                    </a:ext>
                  </a:extLst>
                </a:gridCol>
              </a:tblGrid>
              <a:tr h="3962400">
                <a:tc>
                  <a:txBody>
                    <a:bodyPr/>
                    <a:lstStyle/>
                    <a:p>
                      <a:endParaRPr lang="en-GB" dirty="0"/>
                    </a:p>
                  </a:txBody>
                  <a:tcPr>
                    <a:lnL w="12700" cmpd="sng">
                      <a:solidFill>
                        <a:schemeClr val="accent1"/>
                      </a:solidFill>
                      <a:prstDash val="solid"/>
                    </a:lnL>
                    <a:lnR w="12700" cap="flat" cmpd="sng" algn="ctr">
                      <a:solidFill>
                        <a:schemeClr val="accent1"/>
                      </a:solidFill>
                      <a:prstDash val="solid"/>
                      <a:round/>
                      <a:headEnd type="none" w="med" len="med"/>
                      <a:tailEnd type="none" w="med" len="med"/>
                    </a:lnR>
                    <a:lnT w="12700" cmpd="sng">
                      <a:solidFill>
                        <a:schemeClr val="accent1"/>
                      </a:solidFill>
                      <a:prstDash val="solid"/>
                    </a:lnT>
                    <a:lnB w="12700" cmpd="sng">
                      <a:solidFill>
                        <a:schemeClr val="accent1"/>
                      </a:solidFill>
                      <a:prstDash val="solid"/>
                    </a:lnB>
                  </a:tcPr>
                </a:tc>
                <a:tc>
                  <a:txBody>
                    <a:bodyPr/>
                    <a:lstStyle/>
                    <a:p>
                      <a:endParaRPr lang="en-GB" dirty="0"/>
                    </a:p>
                  </a:txBody>
                  <a:tcPr>
                    <a:lnL w="12700" cap="flat" cmpd="sng" algn="ctr">
                      <a:solidFill>
                        <a:schemeClr val="accent1"/>
                      </a:solidFill>
                      <a:prstDash val="solid"/>
                      <a:round/>
                      <a:headEnd type="none" w="med" len="med"/>
                      <a:tailEnd type="none" w="med" len="med"/>
                    </a:lnL>
                    <a:lnR w="12700" cmpd="sng">
                      <a:solidFill>
                        <a:schemeClr val="accent1"/>
                      </a:solid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0692103"/>
                  </a:ext>
                </a:extLst>
              </a:tr>
            </a:tbl>
          </a:graphicData>
        </a:graphic>
      </p:graphicFrame>
      <p:pic>
        <p:nvPicPr>
          <p:cNvPr id="38" name="J5">
            <a:hlinkClick r:id="" action="ppaction://media"/>
            <a:extLst>
              <a:ext uri="{FF2B5EF4-FFF2-40B4-BE49-F238E27FC236}">
                <a16:creationId xmlns:a16="http://schemas.microsoft.com/office/drawing/2014/main" id="{D22934FB-68BF-4EF5-86BA-328866230E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7697" y="436002"/>
            <a:ext cx="487363" cy="487363"/>
          </a:xfrm>
          <a:prstGeom prst="rect">
            <a:avLst/>
          </a:prstGeom>
        </p:spPr>
      </p:pic>
    </p:spTree>
    <p:extLst>
      <p:ext uri="{BB962C8B-B14F-4D97-AF65-F5344CB8AC3E}">
        <p14:creationId xmlns:p14="http://schemas.microsoft.com/office/powerpoint/2010/main" val="1214776822"/>
      </p:ext>
    </p:extLst>
  </p:cSld>
  <p:clrMapOvr>
    <a:masterClrMapping/>
  </p:clrMapOvr>
  <mc:AlternateContent xmlns:mc="http://schemas.openxmlformats.org/markup-compatibility/2006" xmlns:p14="http://schemas.microsoft.com/office/powerpoint/2010/main">
    <mc:Choice Requires="p14">
      <p:transition spd="slow" p14:dur="2000" advClick="0" advTm="47564"/>
    </mc:Choice>
    <mc:Fallback xmlns="">
      <p:transition spd="slow" advClick="0" advTm="4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64"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076A0326-EEAB-49E9-89ED-0F5AFFB00A6F}"/>
              </a:ext>
            </a:extLst>
          </p:cNvPr>
          <p:cNvSpPr/>
          <p:nvPr/>
        </p:nvSpPr>
        <p:spPr>
          <a:xfrm>
            <a:off x="898788" y="1483928"/>
            <a:ext cx="5058003" cy="5225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Doping to create a p-type material</a:t>
            </a:r>
          </a:p>
        </p:txBody>
      </p:sp>
      <p:grpSp>
        <p:nvGrpSpPr>
          <p:cNvPr id="5" name="Group 4"/>
          <p:cNvGrpSpPr/>
          <p:nvPr/>
        </p:nvGrpSpPr>
        <p:grpSpPr>
          <a:xfrm>
            <a:off x="1439998" y="2000152"/>
            <a:ext cx="3327244" cy="4115435"/>
            <a:chOff x="0" y="0"/>
            <a:chExt cx="6091663" cy="7922288"/>
          </a:xfrm>
        </p:grpSpPr>
        <p:grpSp>
          <p:nvGrpSpPr>
            <p:cNvPr id="7" name="Group 6"/>
            <p:cNvGrpSpPr>
              <a:grpSpLocks/>
            </p:cNvGrpSpPr>
            <p:nvPr/>
          </p:nvGrpSpPr>
          <p:grpSpPr bwMode="auto">
            <a:xfrm>
              <a:off x="3540868" y="0"/>
              <a:ext cx="2550795" cy="2028825"/>
              <a:chOff x="1808" y="1604"/>
              <a:chExt cx="4017" cy="3195"/>
            </a:xfrm>
          </p:grpSpPr>
          <p:grpSp>
            <p:nvGrpSpPr>
              <p:cNvPr id="146" name="Group 145"/>
              <p:cNvGrpSpPr>
                <a:grpSpLocks/>
              </p:cNvGrpSpPr>
              <p:nvPr/>
            </p:nvGrpSpPr>
            <p:grpSpPr bwMode="auto">
              <a:xfrm>
                <a:off x="1808" y="1604"/>
                <a:ext cx="4017" cy="3195"/>
                <a:chOff x="1808" y="1604"/>
                <a:chExt cx="4017" cy="3195"/>
              </a:xfrm>
            </p:grpSpPr>
            <p:grpSp>
              <p:nvGrpSpPr>
                <p:cNvPr id="154" name="Group 153"/>
                <p:cNvGrpSpPr>
                  <a:grpSpLocks/>
                </p:cNvGrpSpPr>
                <p:nvPr/>
              </p:nvGrpSpPr>
              <p:grpSpPr bwMode="auto">
                <a:xfrm>
                  <a:off x="1808" y="1604"/>
                  <a:ext cx="4017" cy="3195"/>
                  <a:chOff x="1808" y="1604"/>
                  <a:chExt cx="4017" cy="3195"/>
                </a:xfrm>
              </p:grpSpPr>
              <p:sp>
                <p:nvSpPr>
                  <p:cNvPr id="156" name="Oval 155"/>
                  <p:cNvSpPr>
                    <a:spLocks noChangeArrowheads="1"/>
                  </p:cNvSpPr>
                  <p:nvPr/>
                </p:nvSpPr>
                <p:spPr bwMode="auto">
                  <a:xfrm rot="3329812">
                    <a:off x="2258"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7" name="Oval 156"/>
                  <p:cNvSpPr>
                    <a:spLocks noChangeArrowheads="1"/>
                  </p:cNvSpPr>
                  <p:nvPr/>
                </p:nvSpPr>
                <p:spPr bwMode="auto">
                  <a:xfrm rot="6762914">
                    <a:off x="4085"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8" name="Oval 157"/>
                  <p:cNvSpPr>
                    <a:spLocks noChangeArrowheads="1"/>
                  </p:cNvSpPr>
                  <p:nvPr/>
                </p:nvSpPr>
                <p:spPr bwMode="auto">
                  <a:xfrm>
                    <a:off x="3109" y="1604"/>
                    <a:ext cx="1290" cy="2190"/>
                  </a:xfrm>
                  <a:prstGeom prst="ellipse">
                    <a:avLst/>
                  </a:prstGeom>
                  <a:noFill/>
                  <a:ln w="28575">
                    <a:solidFill>
                      <a:schemeClr val="accent3">
                        <a:lumMod val="75000"/>
                        <a:lumOff val="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155" name="Oval 154"/>
                <p:cNvSpPr>
                  <a:spLocks noChangeArrowheads="1"/>
                </p:cNvSpPr>
                <p:nvPr/>
              </p:nvSpPr>
              <p:spPr bwMode="auto">
                <a:xfrm>
                  <a:off x="3109" y="3051"/>
                  <a:ext cx="1265" cy="1028"/>
                </a:xfrm>
                <a:prstGeom prst="ellipse">
                  <a:avLst/>
                </a:prstGeom>
                <a:solidFill>
                  <a:srgbClr val="FFFFFF"/>
                </a:solidFill>
                <a:ln>
                  <a:noFill/>
                </a:ln>
                <a:extLst>
                  <a:ext uri="{91240B29-F687-4F45-9708-019B960494DF}">
                    <a14:hiddenLine xmlns:a14="http://schemas.microsoft.com/office/drawing/2010/main" w="9525">
                      <a:solidFill>
                        <a:srgbClr val="92D05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47" name="Group 146"/>
              <p:cNvGrpSpPr>
                <a:grpSpLocks/>
              </p:cNvGrpSpPr>
              <p:nvPr/>
            </p:nvGrpSpPr>
            <p:grpSpPr bwMode="auto">
              <a:xfrm>
                <a:off x="2292" y="1964"/>
                <a:ext cx="3093" cy="2400"/>
                <a:chOff x="2292" y="1964"/>
                <a:chExt cx="3093" cy="2400"/>
              </a:xfrm>
            </p:grpSpPr>
            <p:sp>
              <p:nvSpPr>
                <p:cNvPr id="148" name="AutoShape 228"/>
                <p:cNvSpPr>
                  <a:spLocks noChangeArrowheads="1"/>
                </p:cNvSpPr>
                <p:nvPr/>
              </p:nvSpPr>
              <p:spPr bwMode="auto">
                <a:xfrm rot="5400000" flipV="1">
                  <a:off x="3645" y="3539"/>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49" name="Oval 148"/>
                <p:cNvSpPr>
                  <a:spLocks noChangeArrowheads="1"/>
                </p:cNvSpPr>
                <p:nvPr/>
              </p:nvSpPr>
              <p:spPr bwMode="auto">
                <a:xfrm>
                  <a:off x="3885" y="196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0" name="Oval 149"/>
                <p:cNvSpPr>
                  <a:spLocks noChangeArrowheads="1"/>
                </p:cNvSpPr>
                <p:nvPr/>
              </p:nvSpPr>
              <p:spPr bwMode="auto">
                <a:xfrm>
                  <a:off x="2292" y="407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1" name="Oval 150"/>
                <p:cNvSpPr>
                  <a:spLocks noChangeArrowheads="1"/>
                </p:cNvSpPr>
                <p:nvPr/>
              </p:nvSpPr>
              <p:spPr bwMode="auto">
                <a:xfrm>
                  <a:off x="5070" y="387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2" name="Oval 151"/>
                <p:cNvSpPr>
                  <a:spLocks noChangeArrowheads="1"/>
                </p:cNvSpPr>
                <p:nvPr/>
              </p:nvSpPr>
              <p:spPr bwMode="auto">
                <a:xfrm>
                  <a:off x="3270"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3" name="Oval 152"/>
                <p:cNvSpPr>
                  <a:spLocks noChangeArrowheads="1"/>
                </p:cNvSpPr>
                <p:nvPr/>
              </p:nvSpPr>
              <p:spPr bwMode="auto">
                <a:xfrm>
                  <a:off x="3885"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8" name="Group 7"/>
            <p:cNvGrpSpPr/>
            <p:nvPr/>
          </p:nvGrpSpPr>
          <p:grpSpPr>
            <a:xfrm>
              <a:off x="0" y="567688"/>
              <a:ext cx="6027572" cy="7354600"/>
              <a:chOff x="0" y="-110795"/>
              <a:chExt cx="5241976" cy="6128341"/>
            </a:xfrm>
          </p:grpSpPr>
          <p:sp>
            <p:nvSpPr>
              <p:cNvPr id="9" name="Bent Arrow 8"/>
              <p:cNvSpPr/>
              <p:nvPr/>
            </p:nvSpPr>
            <p:spPr>
              <a:xfrm rot="4645350">
                <a:off x="40681" y="1737850"/>
                <a:ext cx="3952385" cy="476250"/>
              </a:xfrm>
              <a:prstGeom prst="bentArrow">
                <a:avLst>
                  <a:gd name="adj1" fmla="val 18122"/>
                  <a:gd name="adj2" fmla="val 50000"/>
                  <a:gd name="adj3" fmla="val 50000"/>
                  <a:gd name="adj4" fmla="val 43750"/>
                </a:avLst>
              </a:prstGeom>
              <a:solidFill>
                <a:srgbClr val="92D050">
                  <a:alpha val="4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0" name="Group 9"/>
              <p:cNvGrpSpPr/>
              <p:nvPr/>
            </p:nvGrpSpPr>
            <p:grpSpPr>
              <a:xfrm>
                <a:off x="0" y="1082421"/>
                <a:ext cx="5241976" cy="4935125"/>
                <a:chOff x="0" y="0"/>
                <a:chExt cx="6509004" cy="7139178"/>
              </a:xfrm>
            </p:grpSpPr>
            <p:grpSp>
              <p:nvGrpSpPr>
                <p:cNvPr id="12" name="Group 11"/>
                <p:cNvGrpSpPr>
                  <a:grpSpLocks/>
                </p:cNvGrpSpPr>
                <p:nvPr/>
              </p:nvGrpSpPr>
              <p:grpSpPr bwMode="auto">
                <a:xfrm>
                  <a:off x="2029968" y="1975104"/>
                  <a:ext cx="2550795" cy="2028825"/>
                  <a:chOff x="1808" y="1604"/>
                  <a:chExt cx="4017" cy="3195"/>
                </a:xfrm>
              </p:grpSpPr>
              <p:grpSp>
                <p:nvGrpSpPr>
                  <p:cNvPr id="133" name="Group 132"/>
                  <p:cNvGrpSpPr>
                    <a:grpSpLocks/>
                  </p:cNvGrpSpPr>
                  <p:nvPr/>
                </p:nvGrpSpPr>
                <p:grpSpPr bwMode="auto">
                  <a:xfrm>
                    <a:off x="1808" y="1604"/>
                    <a:ext cx="4017" cy="3195"/>
                    <a:chOff x="1808" y="1604"/>
                    <a:chExt cx="4017" cy="3195"/>
                  </a:xfrm>
                </p:grpSpPr>
                <p:grpSp>
                  <p:nvGrpSpPr>
                    <p:cNvPr id="141" name="Group 140"/>
                    <p:cNvGrpSpPr>
                      <a:grpSpLocks/>
                    </p:cNvGrpSpPr>
                    <p:nvPr/>
                  </p:nvGrpSpPr>
                  <p:grpSpPr bwMode="auto">
                    <a:xfrm>
                      <a:off x="1808" y="1604"/>
                      <a:ext cx="4017" cy="3195"/>
                      <a:chOff x="1808" y="1604"/>
                      <a:chExt cx="4017" cy="3195"/>
                    </a:xfrm>
                  </p:grpSpPr>
                  <p:sp>
                    <p:nvSpPr>
                      <p:cNvPr id="143" name="Oval 142"/>
                      <p:cNvSpPr>
                        <a:spLocks noChangeArrowheads="1"/>
                      </p:cNvSpPr>
                      <p:nvPr/>
                    </p:nvSpPr>
                    <p:spPr bwMode="auto">
                      <a:xfrm rot="3329812">
                        <a:off x="2258"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4" name="Oval 143"/>
                      <p:cNvSpPr>
                        <a:spLocks noChangeArrowheads="1"/>
                      </p:cNvSpPr>
                      <p:nvPr/>
                    </p:nvSpPr>
                    <p:spPr bwMode="auto">
                      <a:xfrm rot="6762914">
                        <a:off x="4085"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5" name="Oval 144"/>
                      <p:cNvSpPr>
                        <a:spLocks noChangeArrowheads="1"/>
                      </p:cNvSpPr>
                      <p:nvPr/>
                    </p:nvSpPr>
                    <p:spPr bwMode="auto">
                      <a:xfrm>
                        <a:off x="3109" y="1604"/>
                        <a:ext cx="1290" cy="2190"/>
                      </a:xfrm>
                      <a:prstGeom prst="ellipse">
                        <a:avLst/>
                      </a:prstGeom>
                      <a:noFill/>
                      <a:ln w="28575">
                        <a:solidFill>
                          <a:schemeClr val="accent3">
                            <a:lumMod val="75000"/>
                            <a:lumOff val="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142" name="Oval 141"/>
                    <p:cNvSpPr>
                      <a:spLocks noChangeArrowheads="1"/>
                    </p:cNvSpPr>
                    <p:nvPr/>
                  </p:nvSpPr>
                  <p:spPr bwMode="auto">
                    <a:xfrm>
                      <a:off x="3109" y="3051"/>
                      <a:ext cx="1265" cy="1028"/>
                    </a:xfrm>
                    <a:prstGeom prst="ellipse">
                      <a:avLst/>
                    </a:prstGeom>
                    <a:solidFill>
                      <a:srgbClr val="FFFFFF"/>
                    </a:solidFill>
                    <a:ln>
                      <a:noFill/>
                    </a:ln>
                    <a:extLst>
                      <a:ext uri="{91240B29-F687-4F45-9708-019B960494DF}">
                        <a14:hiddenLine xmlns:a14="http://schemas.microsoft.com/office/drawing/2010/main" w="9525">
                          <a:solidFill>
                            <a:srgbClr val="92D05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34" name="Group 133"/>
                  <p:cNvGrpSpPr>
                    <a:grpSpLocks/>
                  </p:cNvGrpSpPr>
                  <p:nvPr/>
                </p:nvGrpSpPr>
                <p:grpSpPr bwMode="auto">
                  <a:xfrm>
                    <a:off x="2292" y="1964"/>
                    <a:ext cx="3093" cy="2400"/>
                    <a:chOff x="2292" y="1964"/>
                    <a:chExt cx="3093" cy="2400"/>
                  </a:xfrm>
                </p:grpSpPr>
                <p:sp>
                  <p:nvSpPr>
                    <p:cNvPr id="135" name="AutoShape 208"/>
                    <p:cNvSpPr>
                      <a:spLocks noChangeArrowheads="1"/>
                    </p:cNvSpPr>
                    <p:nvPr/>
                  </p:nvSpPr>
                  <p:spPr bwMode="auto">
                    <a:xfrm rot="16200000">
                      <a:off x="3645" y="3539"/>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36" name="Oval 135"/>
                    <p:cNvSpPr>
                      <a:spLocks noChangeArrowheads="1"/>
                    </p:cNvSpPr>
                    <p:nvPr/>
                  </p:nvSpPr>
                  <p:spPr bwMode="auto">
                    <a:xfrm>
                      <a:off x="3885" y="196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7" name="Oval 136"/>
                    <p:cNvSpPr>
                      <a:spLocks noChangeArrowheads="1"/>
                    </p:cNvSpPr>
                    <p:nvPr/>
                  </p:nvSpPr>
                  <p:spPr bwMode="auto">
                    <a:xfrm>
                      <a:off x="2292" y="407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8" name="Oval 137"/>
                    <p:cNvSpPr>
                      <a:spLocks noChangeArrowheads="1"/>
                    </p:cNvSpPr>
                    <p:nvPr/>
                  </p:nvSpPr>
                  <p:spPr bwMode="auto">
                    <a:xfrm>
                      <a:off x="5070" y="387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9" name="Oval 138"/>
                    <p:cNvSpPr>
                      <a:spLocks noChangeArrowheads="1"/>
                    </p:cNvSpPr>
                    <p:nvPr/>
                  </p:nvSpPr>
                  <p:spPr bwMode="auto">
                    <a:xfrm>
                      <a:off x="3270"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0" name="Oval 139"/>
                    <p:cNvSpPr>
                      <a:spLocks noChangeArrowheads="1"/>
                    </p:cNvSpPr>
                    <p:nvPr/>
                  </p:nvSpPr>
                  <p:spPr bwMode="auto">
                    <a:xfrm>
                      <a:off x="3885"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3" name="Group 12"/>
                <p:cNvGrpSpPr>
                  <a:grpSpLocks/>
                </p:cNvGrpSpPr>
                <p:nvPr/>
              </p:nvGrpSpPr>
              <p:grpSpPr bwMode="auto">
                <a:xfrm>
                  <a:off x="1847088" y="4133088"/>
                  <a:ext cx="2705100" cy="2914650"/>
                  <a:chOff x="4695" y="2070"/>
                  <a:chExt cx="4260" cy="4590"/>
                </a:xfrm>
              </p:grpSpPr>
              <p:grpSp>
                <p:nvGrpSpPr>
                  <p:cNvPr id="119" name="Group 118"/>
                  <p:cNvGrpSpPr>
                    <a:grpSpLocks/>
                  </p:cNvGrpSpPr>
                  <p:nvPr/>
                </p:nvGrpSpPr>
                <p:grpSpPr bwMode="auto">
                  <a:xfrm>
                    <a:off x="4695" y="2070"/>
                    <a:ext cx="4260" cy="4590"/>
                    <a:chOff x="795" y="495"/>
                    <a:chExt cx="4260" cy="4590"/>
                  </a:xfrm>
                </p:grpSpPr>
                <p:sp>
                  <p:nvSpPr>
                    <p:cNvPr id="128" name="Oval 12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9" name="Oval 12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0" name="Oval 12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1" name="Oval 13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2" name="Oval 13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20" name="Group 119"/>
                  <p:cNvGrpSpPr>
                    <a:grpSpLocks/>
                  </p:cNvGrpSpPr>
                  <p:nvPr/>
                </p:nvGrpSpPr>
                <p:grpSpPr bwMode="auto">
                  <a:xfrm>
                    <a:off x="5235" y="2565"/>
                    <a:ext cx="3255" cy="3660"/>
                    <a:chOff x="5235" y="2565"/>
                    <a:chExt cx="3255" cy="3660"/>
                  </a:xfrm>
                </p:grpSpPr>
                <p:sp>
                  <p:nvSpPr>
                    <p:cNvPr id="121" name="AutoShape 258"/>
                    <p:cNvSpPr>
                      <a:spLocks noChangeArrowheads="1"/>
                    </p:cNvSpPr>
                    <p:nvPr/>
                  </p:nvSpPr>
                  <p:spPr bwMode="auto">
                    <a:xfrm rot="5400000" flipV="1">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22" name="Oval 12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3" name="Oval 12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4" name="Oval 12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5" name="Oval 12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6" name="Oval 12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7" name="Oval 12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4" name="Group 13"/>
                <p:cNvGrpSpPr>
                  <a:grpSpLocks/>
                </p:cNvGrpSpPr>
                <p:nvPr/>
              </p:nvGrpSpPr>
              <p:grpSpPr bwMode="auto">
                <a:xfrm>
                  <a:off x="0" y="4224528"/>
                  <a:ext cx="2705100" cy="2914650"/>
                  <a:chOff x="4695" y="2070"/>
                  <a:chExt cx="4260" cy="4590"/>
                </a:xfrm>
              </p:grpSpPr>
              <p:grpSp>
                <p:nvGrpSpPr>
                  <p:cNvPr id="105" name="Group 104"/>
                  <p:cNvGrpSpPr>
                    <a:grpSpLocks/>
                  </p:cNvGrpSpPr>
                  <p:nvPr/>
                </p:nvGrpSpPr>
                <p:grpSpPr bwMode="auto">
                  <a:xfrm>
                    <a:off x="4695" y="2070"/>
                    <a:ext cx="4260" cy="4590"/>
                    <a:chOff x="795" y="495"/>
                    <a:chExt cx="4260" cy="4590"/>
                  </a:xfrm>
                </p:grpSpPr>
                <p:sp>
                  <p:nvSpPr>
                    <p:cNvPr id="114" name="Oval 11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5" name="Oval 11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6" name="Oval 11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7" name="Oval 11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8" name="Oval 11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06" name="Group 105"/>
                  <p:cNvGrpSpPr>
                    <a:grpSpLocks/>
                  </p:cNvGrpSpPr>
                  <p:nvPr/>
                </p:nvGrpSpPr>
                <p:grpSpPr bwMode="auto">
                  <a:xfrm>
                    <a:off x="5235" y="2565"/>
                    <a:ext cx="3255" cy="3660"/>
                    <a:chOff x="5235" y="2565"/>
                    <a:chExt cx="3255" cy="3660"/>
                  </a:xfrm>
                </p:grpSpPr>
                <p:sp>
                  <p:nvSpPr>
                    <p:cNvPr id="107" name="AutoShape 27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08" name="Oval 10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9" name="Oval 10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0" name="Oval 10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1" name="Oval 11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2" name="Oval 11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3" name="Oval 11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5" name="Group 14"/>
                <p:cNvGrpSpPr>
                  <a:grpSpLocks/>
                </p:cNvGrpSpPr>
                <p:nvPr/>
              </p:nvGrpSpPr>
              <p:grpSpPr bwMode="auto">
                <a:xfrm>
                  <a:off x="1920240" y="0"/>
                  <a:ext cx="2705100" cy="2914650"/>
                  <a:chOff x="4695" y="2070"/>
                  <a:chExt cx="4260" cy="4590"/>
                </a:xfrm>
              </p:grpSpPr>
              <p:grpSp>
                <p:nvGrpSpPr>
                  <p:cNvPr id="91" name="Group 90"/>
                  <p:cNvGrpSpPr>
                    <a:grpSpLocks/>
                  </p:cNvGrpSpPr>
                  <p:nvPr/>
                </p:nvGrpSpPr>
                <p:grpSpPr bwMode="auto">
                  <a:xfrm>
                    <a:off x="4695" y="2070"/>
                    <a:ext cx="4260" cy="4590"/>
                    <a:chOff x="795" y="495"/>
                    <a:chExt cx="4260" cy="4590"/>
                  </a:xfrm>
                </p:grpSpPr>
                <p:sp>
                  <p:nvSpPr>
                    <p:cNvPr id="100" name="Oval 9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1" name="Oval 10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2" name="Oval 10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3" name="Oval 10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4" name="Oval 10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92" name="Group 91"/>
                  <p:cNvGrpSpPr>
                    <a:grpSpLocks/>
                  </p:cNvGrpSpPr>
                  <p:nvPr/>
                </p:nvGrpSpPr>
                <p:grpSpPr bwMode="auto">
                  <a:xfrm>
                    <a:off x="5235" y="2565"/>
                    <a:ext cx="3255" cy="3660"/>
                    <a:chOff x="5235" y="2565"/>
                    <a:chExt cx="3255" cy="3660"/>
                  </a:xfrm>
                </p:grpSpPr>
                <p:sp>
                  <p:nvSpPr>
                    <p:cNvPr id="93" name="AutoShape 28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94" name="Oval 9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5" name="Oval 9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6" name="Oval 9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7" name="Oval 9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8" name="Oval 9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9" name="Oval 9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6" name="Group 15"/>
                <p:cNvGrpSpPr>
                  <a:grpSpLocks/>
                </p:cNvGrpSpPr>
                <p:nvPr/>
              </p:nvGrpSpPr>
              <p:grpSpPr bwMode="auto">
                <a:xfrm>
                  <a:off x="0" y="0"/>
                  <a:ext cx="2705100" cy="2914650"/>
                  <a:chOff x="4695" y="2070"/>
                  <a:chExt cx="4260" cy="4590"/>
                </a:xfrm>
              </p:grpSpPr>
              <p:grpSp>
                <p:nvGrpSpPr>
                  <p:cNvPr id="77" name="Group 76"/>
                  <p:cNvGrpSpPr>
                    <a:grpSpLocks/>
                  </p:cNvGrpSpPr>
                  <p:nvPr/>
                </p:nvGrpSpPr>
                <p:grpSpPr bwMode="auto">
                  <a:xfrm>
                    <a:off x="4695" y="2070"/>
                    <a:ext cx="4260" cy="4590"/>
                    <a:chOff x="795" y="495"/>
                    <a:chExt cx="4260" cy="4590"/>
                  </a:xfrm>
                </p:grpSpPr>
                <p:sp>
                  <p:nvSpPr>
                    <p:cNvPr id="86" name="Oval 85"/>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7" name="Oval 86"/>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8" name="Oval 87"/>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9" name="Oval 88"/>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0" name="Oval 89"/>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78" name="Group 77"/>
                  <p:cNvGrpSpPr>
                    <a:grpSpLocks/>
                  </p:cNvGrpSpPr>
                  <p:nvPr/>
                </p:nvGrpSpPr>
                <p:grpSpPr bwMode="auto">
                  <a:xfrm>
                    <a:off x="5235" y="2565"/>
                    <a:ext cx="3255" cy="3660"/>
                    <a:chOff x="5235" y="2565"/>
                    <a:chExt cx="3255" cy="3660"/>
                  </a:xfrm>
                </p:grpSpPr>
                <p:sp>
                  <p:nvSpPr>
                    <p:cNvPr id="79" name="AutoShape 30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80" name="Oval 79"/>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1" name="Oval 80"/>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2" name="Oval 81"/>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3" name="Oval 82"/>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4" name="Oval 83"/>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5" name="Oval 84"/>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7" name="Group 16"/>
                <p:cNvGrpSpPr>
                  <a:grpSpLocks/>
                </p:cNvGrpSpPr>
                <p:nvPr/>
              </p:nvGrpSpPr>
              <p:grpSpPr bwMode="auto">
                <a:xfrm>
                  <a:off x="3785616" y="0"/>
                  <a:ext cx="2705100" cy="2914650"/>
                  <a:chOff x="4695" y="2070"/>
                  <a:chExt cx="4260" cy="4590"/>
                </a:xfrm>
              </p:grpSpPr>
              <p:grpSp>
                <p:nvGrpSpPr>
                  <p:cNvPr id="63" name="Group 62"/>
                  <p:cNvGrpSpPr>
                    <a:grpSpLocks/>
                  </p:cNvGrpSpPr>
                  <p:nvPr/>
                </p:nvGrpSpPr>
                <p:grpSpPr bwMode="auto">
                  <a:xfrm>
                    <a:off x="4695" y="2070"/>
                    <a:ext cx="4260" cy="4590"/>
                    <a:chOff x="795" y="495"/>
                    <a:chExt cx="4260" cy="4590"/>
                  </a:xfrm>
                </p:grpSpPr>
                <p:sp>
                  <p:nvSpPr>
                    <p:cNvPr id="72" name="Oval 7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3" name="Oval 72"/>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4" name="Oval 7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5" name="Oval 7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6" name="Oval 7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64" name="Group 63"/>
                  <p:cNvGrpSpPr>
                    <a:grpSpLocks/>
                  </p:cNvGrpSpPr>
                  <p:nvPr/>
                </p:nvGrpSpPr>
                <p:grpSpPr bwMode="auto">
                  <a:xfrm>
                    <a:off x="5235" y="2565"/>
                    <a:ext cx="3255" cy="3660"/>
                    <a:chOff x="5235" y="2565"/>
                    <a:chExt cx="3255" cy="3660"/>
                  </a:xfrm>
                </p:grpSpPr>
                <p:sp>
                  <p:nvSpPr>
                    <p:cNvPr id="65" name="AutoShape 31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66" name="Oval 6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7" name="Oval 6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8" name="Oval 6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9" name="Oval 6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0" name="Oval 6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1" name="Oval 7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8" name="Group 17"/>
                <p:cNvGrpSpPr>
                  <a:grpSpLocks/>
                </p:cNvGrpSpPr>
                <p:nvPr/>
              </p:nvGrpSpPr>
              <p:grpSpPr bwMode="auto">
                <a:xfrm>
                  <a:off x="3730752" y="4096512"/>
                  <a:ext cx="2705100" cy="2914650"/>
                  <a:chOff x="4695" y="2070"/>
                  <a:chExt cx="4260" cy="4590"/>
                </a:xfrm>
              </p:grpSpPr>
              <p:grpSp>
                <p:nvGrpSpPr>
                  <p:cNvPr id="49" name="Group 48"/>
                  <p:cNvGrpSpPr>
                    <a:grpSpLocks/>
                  </p:cNvGrpSpPr>
                  <p:nvPr/>
                </p:nvGrpSpPr>
                <p:grpSpPr bwMode="auto">
                  <a:xfrm>
                    <a:off x="4695" y="2070"/>
                    <a:ext cx="4260" cy="4590"/>
                    <a:chOff x="795" y="495"/>
                    <a:chExt cx="4260" cy="4590"/>
                  </a:xfrm>
                </p:grpSpPr>
                <p:sp>
                  <p:nvSpPr>
                    <p:cNvPr id="58" name="Oval 5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9" name="Oval 5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0" name="Oval 5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1" name="Oval 6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2" name="Oval 6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0" name="Group 49"/>
                  <p:cNvGrpSpPr>
                    <a:grpSpLocks/>
                  </p:cNvGrpSpPr>
                  <p:nvPr/>
                </p:nvGrpSpPr>
                <p:grpSpPr bwMode="auto">
                  <a:xfrm>
                    <a:off x="5235" y="2565"/>
                    <a:ext cx="3255" cy="3660"/>
                    <a:chOff x="5235" y="2565"/>
                    <a:chExt cx="3255" cy="3660"/>
                  </a:xfrm>
                </p:grpSpPr>
                <p:sp>
                  <p:nvSpPr>
                    <p:cNvPr id="51" name="AutoShape 33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2" name="Oval 5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3" name="Oval 5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4" name="Oval 5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5" name="Oval 5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6" name="Oval 5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7" name="Oval 5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9" name="Group 18"/>
                <p:cNvGrpSpPr>
                  <a:grpSpLocks/>
                </p:cNvGrpSpPr>
                <p:nvPr/>
              </p:nvGrpSpPr>
              <p:grpSpPr bwMode="auto">
                <a:xfrm>
                  <a:off x="0" y="2139696"/>
                  <a:ext cx="2705100" cy="2914650"/>
                  <a:chOff x="4695" y="2070"/>
                  <a:chExt cx="4260" cy="4590"/>
                </a:xfrm>
              </p:grpSpPr>
              <p:grpSp>
                <p:nvGrpSpPr>
                  <p:cNvPr id="35" name="Group 34"/>
                  <p:cNvGrpSpPr>
                    <a:grpSpLocks/>
                  </p:cNvGrpSpPr>
                  <p:nvPr/>
                </p:nvGrpSpPr>
                <p:grpSpPr bwMode="auto">
                  <a:xfrm>
                    <a:off x="4695" y="2070"/>
                    <a:ext cx="4260" cy="4590"/>
                    <a:chOff x="795" y="495"/>
                    <a:chExt cx="4260" cy="4590"/>
                  </a:xfrm>
                </p:grpSpPr>
                <p:sp>
                  <p:nvSpPr>
                    <p:cNvPr id="44" name="Oval 4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5" name="Oval 4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6" name="Oval 4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7" name="Oval 4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8" name="Oval 4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36" name="Group 35"/>
                  <p:cNvGrpSpPr>
                    <a:grpSpLocks/>
                  </p:cNvGrpSpPr>
                  <p:nvPr/>
                </p:nvGrpSpPr>
                <p:grpSpPr bwMode="auto">
                  <a:xfrm>
                    <a:off x="5235" y="2565"/>
                    <a:ext cx="3255" cy="3660"/>
                    <a:chOff x="5235" y="2565"/>
                    <a:chExt cx="3255" cy="3660"/>
                  </a:xfrm>
                </p:grpSpPr>
                <p:sp>
                  <p:nvSpPr>
                    <p:cNvPr id="37" name="AutoShape 34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8" name="Oval 3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9" name="Oval 3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0" name="Oval 3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1" name="Oval 4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2" name="Oval 4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3" name="Oval 4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0" name="Group 19"/>
                <p:cNvGrpSpPr>
                  <a:grpSpLocks/>
                </p:cNvGrpSpPr>
                <p:nvPr/>
              </p:nvGrpSpPr>
              <p:grpSpPr bwMode="auto">
                <a:xfrm>
                  <a:off x="3803904" y="2121408"/>
                  <a:ext cx="2705100" cy="2914650"/>
                  <a:chOff x="4695" y="2070"/>
                  <a:chExt cx="4260" cy="4590"/>
                </a:xfrm>
              </p:grpSpPr>
              <p:grpSp>
                <p:nvGrpSpPr>
                  <p:cNvPr id="21" name="Group 20"/>
                  <p:cNvGrpSpPr>
                    <a:grpSpLocks/>
                  </p:cNvGrpSpPr>
                  <p:nvPr/>
                </p:nvGrpSpPr>
                <p:grpSpPr bwMode="auto">
                  <a:xfrm>
                    <a:off x="4695" y="2070"/>
                    <a:ext cx="4260" cy="4590"/>
                    <a:chOff x="795" y="495"/>
                    <a:chExt cx="4260" cy="4590"/>
                  </a:xfrm>
                </p:grpSpPr>
                <p:sp>
                  <p:nvSpPr>
                    <p:cNvPr id="30" name="Oval 2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1" name="Oval 3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2" name="Oval 3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3" name="Oval 3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4" name="Oval 3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2" name="Group 21"/>
                  <p:cNvGrpSpPr>
                    <a:grpSpLocks/>
                  </p:cNvGrpSpPr>
                  <p:nvPr/>
                </p:nvGrpSpPr>
                <p:grpSpPr bwMode="auto">
                  <a:xfrm>
                    <a:off x="5235" y="2565"/>
                    <a:ext cx="3255" cy="3660"/>
                    <a:chOff x="5235" y="2565"/>
                    <a:chExt cx="3255" cy="3660"/>
                  </a:xfrm>
                </p:grpSpPr>
                <p:sp>
                  <p:nvSpPr>
                    <p:cNvPr id="23" name="AutoShape 36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4" name="Oval 2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5" name="Oval 2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6" name="Oval 2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7" name="Oval 2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8" name="Oval 2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9" name="Oval 2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sp>
            <p:nvSpPr>
              <p:cNvPr id="11" name="Text Box 2"/>
              <p:cNvSpPr txBox="1">
                <a:spLocks noChangeArrowheads="1"/>
              </p:cNvSpPr>
              <p:nvPr/>
            </p:nvSpPr>
            <p:spPr bwMode="auto">
              <a:xfrm>
                <a:off x="359075" y="-110795"/>
                <a:ext cx="1812822" cy="836548"/>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Bef>
                    <a:spcPts val="1000"/>
                  </a:spcBef>
                  <a:spcAft>
                    <a:spcPts val="1000"/>
                  </a:spcAft>
                </a:pPr>
                <a:r>
                  <a:rPr lang="en-GB" sz="1200" dirty="0">
                    <a:solidFill>
                      <a:srgbClr val="FF0000"/>
                    </a:solidFill>
                    <a:effectLst/>
                    <a:latin typeface="Arial Black" panose="020B0A04020102020204" pitchFamily="34" charset="0"/>
                    <a:ea typeface="Times New Roman" panose="02020603050405020304" pitchFamily="18" charset="0"/>
                    <a:cs typeface="Times New Roman" panose="02020603050405020304" pitchFamily="18" charset="0"/>
                  </a:rPr>
                  <a:t>HOLE</a:t>
                </a:r>
                <a:endParaRPr lang="en-GB"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sp>
        <p:nvSpPr>
          <p:cNvPr id="159" name="TextBox 158"/>
          <p:cNvSpPr txBox="1"/>
          <p:nvPr/>
        </p:nvSpPr>
        <p:spPr>
          <a:xfrm>
            <a:off x="6871063" y="1750423"/>
            <a:ext cx="4838337" cy="4524315"/>
          </a:xfrm>
          <a:prstGeom prst="rect">
            <a:avLst/>
          </a:prstGeom>
          <a:noFill/>
        </p:spPr>
        <p:txBody>
          <a:bodyPr wrap="square" rtlCol="0">
            <a:spAutoFit/>
          </a:bodyPr>
          <a:lstStyle/>
          <a:p>
            <a:r>
              <a:rPr lang="en-GB" sz="2400" dirty="0"/>
              <a:t>Remember it is REALLY IMPORTANT</a:t>
            </a:r>
          </a:p>
          <a:p>
            <a:r>
              <a:rPr lang="en-GB" sz="2400" dirty="0"/>
              <a:t>The overall charge on the p-type material is zero, as every electron has a bound proton in the nucleus, and every “hole” has one less proton in the nucleus.</a:t>
            </a:r>
          </a:p>
          <a:p>
            <a:endParaRPr lang="en-GB" sz="2400" dirty="0"/>
          </a:p>
          <a:p>
            <a:r>
              <a:rPr lang="en-GB" sz="2400" b="1" dirty="0">
                <a:solidFill>
                  <a:schemeClr val="tx2"/>
                </a:solidFill>
              </a:rPr>
              <a:t>The </a:t>
            </a:r>
            <a:r>
              <a:rPr lang="en-GB" sz="2400" b="1" dirty="0" err="1">
                <a:solidFill>
                  <a:schemeClr val="tx2"/>
                </a:solidFill>
              </a:rPr>
              <a:t>no.of</a:t>
            </a:r>
            <a:r>
              <a:rPr lang="en-GB" sz="2400" b="1" dirty="0">
                <a:solidFill>
                  <a:schemeClr val="tx2"/>
                </a:solidFill>
              </a:rPr>
              <a:t> protons in the nucleus = the no. of electrons in the bands</a:t>
            </a:r>
          </a:p>
        </p:txBody>
      </p:sp>
      <p:pic>
        <p:nvPicPr>
          <p:cNvPr id="163" name="J6">
            <a:hlinkClick r:id="" action="ppaction://media"/>
            <a:extLst>
              <a:ext uri="{FF2B5EF4-FFF2-40B4-BE49-F238E27FC236}">
                <a16:creationId xmlns:a16="http://schemas.microsoft.com/office/drawing/2014/main" id="{147648A6-B60D-40E4-930A-4EFBD70416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0610" y="377057"/>
            <a:ext cx="487363" cy="487363"/>
          </a:xfrm>
          <a:prstGeom prst="rect">
            <a:avLst/>
          </a:prstGeom>
        </p:spPr>
      </p:pic>
    </p:spTree>
    <p:extLst>
      <p:ext uri="{BB962C8B-B14F-4D97-AF65-F5344CB8AC3E}">
        <p14:creationId xmlns:p14="http://schemas.microsoft.com/office/powerpoint/2010/main" val="2318607155"/>
      </p:ext>
    </p:extLst>
  </p:cSld>
  <p:clrMapOvr>
    <a:masterClrMapping/>
  </p:clrMapOvr>
  <mc:AlternateContent xmlns:mc="http://schemas.openxmlformats.org/markup-compatibility/2006" xmlns:p14="http://schemas.microsoft.com/office/powerpoint/2010/main">
    <mc:Choice Requires="p14">
      <p:transition spd="slow" p14:dur="2000" advClick="0" advTm="74476"/>
    </mc:Choice>
    <mc:Fallback xmlns="">
      <p:transition spd="slow" advClick="0" advTm="7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76"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214">
            <a:extLst>
              <a:ext uri="{FF2B5EF4-FFF2-40B4-BE49-F238E27FC236}">
                <a16:creationId xmlns:a16="http://schemas.microsoft.com/office/drawing/2014/main" id="{54E07FF3-9F82-425D-A9E9-3A5977C6B8DD}"/>
              </a:ext>
            </a:extLst>
          </p:cNvPr>
          <p:cNvSpPr/>
          <p:nvPr/>
        </p:nvSpPr>
        <p:spPr>
          <a:xfrm>
            <a:off x="5907481" y="1206133"/>
            <a:ext cx="5172891" cy="53772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3166" y="274648"/>
            <a:ext cx="9404723" cy="1400530"/>
          </a:xfrm>
        </p:spPr>
        <p:txBody>
          <a:bodyPr/>
          <a:lstStyle/>
          <a:p>
            <a:r>
              <a:rPr lang="en-GB" dirty="0"/>
              <a:t>Creating an n-type semiconductor</a:t>
            </a:r>
          </a:p>
        </p:txBody>
      </p:sp>
      <p:grpSp>
        <p:nvGrpSpPr>
          <p:cNvPr id="5" name="Group 4"/>
          <p:cNvGrpSpPr/>
          <p:nvPr/>
        </p:nvGrpSpPr>
        <p:grpSpPr>
          <a:xfrm>
            <a:off x="6541503" y="1314221"/>
            <a:ext cx="3986253" cy="5102861"/>
            <a:chOff x="0" y="0"/>
            <a:chExt cx="7086992" cy="9042846"/>
          </a:xfrm>
        </p:grpSpPr>
        <p:grpSp>
          <p:nvGrpSpPr>
            <p:cNvPr id="7" name="Group 6"/>
            <p:cNvGrpSpPr/>
            <p:nvPr/>
          </p:nvGrpSpPr>
          <p:grpSpPr>
            <a:xfrm>
              <a:off x="4377447" y="0"/>
              <a:ext cx="2709545" cy="2630805"/>
              <a:chOff x="0" y="0"/>
              <a:chExt cx="2883535" cy="3200400"/>
            </a:xfrm>
          </p:grpSpPr>
          <p:grpSp>
            <p:nvGrpSpPr>
              <p:cNvPr id="197" name="Group 196"/>
              <p:cNvGrpSpPr/>
              <p:nvPr/>
            </p:nvGrpSpPr>
            <p:grpSpPr>
              <a:xfrm>
                <a:off x="0" y="0"/>
                <a:ext cx="2883535" cy="3200400"/>
                <a:chOff x="0" y="0"/>
                <a:chExt cx="2883548" cy="3200789"/>
              </a:xfrm>
            </p:grpSpPr>
            <p:grpSp>
              <p:nvGrpSpPr>
                <p:cNvPr id="199" name="Group 198"/>
                <p:cNvGrpSpPr/>
                <p:nvPr/>
              </p:nvGrpSpPr>
              <p:grpSpPr>
                <a:xfrm>
                  <a:off x="0" y="0"/>
                  <a:ext cx="2883548" cy="3200789"/>
                  <a:chOff x="0" y="0"/>
                  <a:chExt cx="2883548" cy="3200789"/>
                </a:xfrm>
              </p:grpSpPr>
              <p:sp>
                <p:nvSpPr>
                  <p:cNvPr id="209" name="Oval 208"/>
                  <p:cNvSpPr>
                    <a:spLocks noChangeArrowheads="1"/>
                  </p:cNvSpPr>
                  <p:nvPr/>
                </p:nvSpPr>
                <p:spPr bwMode="auto">
                  <a:xfrm rot="12582996">
                    <a:off x="519015" y="1810139"/>
                    <a:ext cx="819150" cy="1371884"/>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0" name="Oval 209"/>
                  <p:cNvSpPr>
                    <a:spLocks noChangeArrowheads="1"/>
                  </p:cNvSpPr>
                  <p:nvPr/>
                </p:nvSpPr>
                <p:spPr bwMode="auto">
                  <a:xfrm rot="3951692">
                    <a:off x="1778648" y="849086"/>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1" name="Oval 210"/>
                  <p:cNvSpPr>
                    <a:spLocks noChangeArrowheads="1"/>
                  </p:cNvSpPr>
                  <p:nvPr/>
                </p:nvSpPr>
                <p:spPr bwMode="auto">
                  <a:xfrm rot="6690092">
                    <a:off x="285750" y="793102"/>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2" name="Oval 211"/>
                  <p:cNvSpPr>
                    <a:spLocks noChangeArrowheads="1"/>
                  </p:cNvSpPr>
                  <p:nvPr/>
                </p:nvSpPr>
                <p:spPr bwMode="auto">
                  <a:xfrm rot="8928625">
                    <a:off x="1470737" y="1810139"/>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3" name="Oval 212"/>
                  <p:cNvSpPr>
                    <a:spLocks noChangeArrowheads="1"/>
                  </p:cNvSpPr>
                  <p:nvPr/>
                </p:nvSpPr>
                <p:spPr bwMode="auto">
                  <a:xfrm>
                    <a:off x="1041529" y="0"/>
                    <a:ext cx="819150" cy="1850956"/>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200" name="Oval 199"/>
                <p:cNvSpPr>
                  <a:spLocks noChangeArrowheads="1"/>
                </p:cNvSpPr>
                <p:nvPr/>
              </p:nvSpPr>
              <p:spPr bwMode="auto">
                <a:xfrm>
                  <a:off x="858416" y="1175658"/>
                  <a:ext cx="1093470" cy="1041400"/>
                </a:xfrm>
                <a:prstGeom prst="ellipse">
                  <a:avLst/>
                </a:prstGeom>
                <a:solidFill>
                  <a:srgbClr val="FFFFFF"/>
                </a:solidFill>
                <a:ln w="9525">
                  <a:noFill/>
                  <a:round/>
                  <a:headEnd/>
                  <a:tailEnd/>
                </a:ln>
              </p:spPr>
              <p:txBody>
                <a:bodyPr rot="0" vert="horz" wrap="square" lIns="91440" tIns="45720" rIns="91440" bIns="45720" anchor="t" anchorCtr="0" upright="1">
                  <a:noAutofit/>
                </a:bodyPr>
                <a:lstStyle/>
                <a:p>
                  <a:endParaRPr lang="en-GB"/>
                </a:p>
              </p:txBody>
            </p:sp>
            <p:grpSp>
              <p:nvGrpSpPr>
                <p:cNvPr id="201" name="Group 200"/>
                <p:cNvGrpSpPr/>
                <p:nvPr/>
              </p:nvGrpSpPr>
              <p:grpSpPr>
                <a:xfrm>
                  <a:off x="373224" y="485192"/>
                  <a:ext cx="2066148" cy="2327016"/>
                  <a:chOff x="0" y="0"/>
                  <a:chExt cx="2066148" cy="2327016"/>
                </a:xfrm>
              </p:grpSpPr>
              <p:sp>
                <p:nvSpPr>
                  <p:cNvPr id="202" name="AutoShape 380"/>
                  <p:cNvSpPr>
                    <a:spLocks noChangeArrowheads="1"/>
                  </p:cNvSpPr>
                  <p:nvPr/>
                </p:nvSpPr>
                <p:spPr bwMode="auto">
                  <a:xfrm rot="5400000" flipV="1">
                    <a:off x="961053" y="998375"/>
                    <a:ext cx="133350" cy="55245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03" name="Oval 202"/>
                  <p:cNvSpPr>
                    <a:spLocks noChangeArrowheads="1"/>
                  </p:cNvSpPr>
                  <p:nvPr/>
                </p:nvSpPr>
                <p:spPr bwMode="auto">
                  <a:xfrm>
                    <a:off x="1119674" y="0"/>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4" name="Oval 203"/>
                  <p:cNvSpPr>
                    <a:spLocks noChangeArrowheads="1"/>
                  </p:cNvSpPr>
                  <p:nvPr/>
                </p:nvSpPr>
                <p:spPr bwMode="auto">
                  <a:xfrm>
                    <a:off x="0" y="1119674"/>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5" name="Oval 204"/>
                  <p:cNvSpPr>
                    <a:spLocks noChangeArrowheads="1"/>
                  </p:cNvSpPr>
                  <p:nvPr/>
                </p:nvSpPr>
                <p:spPr bwMode="auto">
                  <a:xfrm>
                    <a:off x="615821" y="2146041"/>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6" name="Oval 205"/>
                  <p:cNvSpPr>
                    <a:spLocks noChangeArrowheads="1"/>
                  </p:cNvSpPr>
                  <p:nvPr/>
                </p:nvSpPr>
                <p:spPr bwMode="auto">
                  <a:xfrm>
                    <a:off x="1866123"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7" name="Oval 206"/>
                  <p:cNvSpPr>
                    <a:spLocks noChangeArrowheads="1"/>
                  </p:cNvSpPr>
                  <p:nvPr/>
                </p:nvSpPr>
                <p:spPr bwMode="auto">
                  <a:xfrm>
                    <a:off x="727788"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208" name="Oval 207"/>
                  <p:cNvSpPr>
                    <a:spLocks noChangeArrowheads="1"/>
                  </p:cNvSpPr>
                  <p:nvPr/>
                </p:nvSpPr>
                <p:spPr bwMode="auto">
                  <a:xfrm>
                    <a:off x="1119674"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sp>
            <p:nvSpPr>
              <p:cNvPr id="198" name="Oval 197"/>
              <p:cNvSpPr>
                <a:spLocks noChangeArrowheads="1"/>
              </p:cNvSpPr>
              <p:nvPr/>
            </p:nvSpPr>
            <p:spPr bwMode="auto">
              <a:xfrm>
                <a:off x="1956816" y="2487168"/>
                <a:ext cx="199390" cy="180340"/>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sp>
          <p:nvSpPr>
            <p:cNvPr id="8" name="Text Box 1729"/>
            <p:cNvSpPr txBox="1"/>
            <p:nvPr/>
          </p:nvSpPr>
          <p:spPr>
            <a:xfrm>
              <a:off x="3156472" y="59372"/>
              <a:ext cx="1447799" cy="1292630"/>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lnSpc>
                  <a:spcPct val="115000"/>
                </a:lnSpc>
                <a:spcBef>
                  <a:spcPts val="1000"/>
                </a:spcBef>
                <a:spcAft>
                  <a:spcPts val="1000"/>
                </a:spcAft>
              </a:pPr>
              <a:r>
                <a:rPr lang="en-GB" sz="12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rPr>
                <a:t>Group 5 material</a:t>
              </a:r>
              <a:endParaRPr lang="en-GB" sz="8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9" name="Group 8"/>
            <p:cNvGrpSpPr/>
            <p:nvPr/>
          </p:nvGrpSpPr>
          <p:grpSpPr>
            <a:xfrm>
              <a:off x="0" y="1174821"/>
              <a:ext cx="5407663" cy="7868025"/>
              <a:chOff x="0" y="-401077"/>
              <a:chExt cx="5407663" cy="7868340"/>
            </a:xfrm>
          </p:grpSpPr>
          <p:grpSp>
            <p:nvGrpSpPr>
              <p:cNvPr id="10" name="Group 9"/>
              <p:cNvGrpSpPr/>
              <p:nvPr/>
            </p:nvGrpSpPr>
            <p:grpSpPr>
              <a:xfrm>
                <a:off x="0" y="503854"/>
                <a:ext cx="5407663" cy="6963409"/>
                <a:chOff x="0" y="1"/>
                <a:chExt cx="5407663" cy="6963409"/>
              </a:xfrm>
            </p:grpSpPr>
            <p:grpSp>
              <p:nvGrpSpPr>
                <p:cNvPr id="13" name="Group 12"/>
                <p:cNvGrpSpPr>
                  <a:grpSpLocks/>
                </p:cNvGrpSpPr>
                <p:nvPr/>
              </p:nvGrpSpPr>
              <p:grpSpPr bwMode="auto">
                <a:xfrm>
                  <a:off x="1727200" y="4559299"/>
                  <a:ext cx="2115819" cy="1473834"/>
                  <a:chOff x="1808" y="1604"/>
                  <a:chExt cx="4017" cy="3195"/>
                </a:xfrm>
              </p:grpSpPr>
              <p:grpSp>
                <p:nvGrpSpPr>
                  <p:cNvPr id="192" name="Group 191"/>
                  <p:cNvGrpSpPr>
                    <a:grpSpLocks/>
                  </p:cNvGrpSpPr>
                  <p:nvPr/>
                </p:nvGrpSpPr>
                <p:grpSpPr bwMode="auto">
                  <a:xfrm>
                    <a:off x="1808" y="1604"/>
                    <a:ext cx="4017" cy="3195"/>
                    <a:chOff x="1808" y="1604"/>
                    <a:chExt cx="4017" cy="3195"/>
                  </a:xfrm>
                </p:grpSpPr>
                <p:sp>
                  <p:nvSpPr>
                    <p:cNvPr id="194" name="Oval 193"/>
                    <p:cNvSpPr>
                      <a:spLocks noChangeArrowheads="1"/>
                    </p:cNvSpPr>
                    <p:nvPr/>
                  </p:nvSpPr>
                  <p:spPr bwMode="auto">
                    <a:xfrm rot="3329812">
                      <a:off x="2258"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95" name="Oval 194"/>
                    <p:cNvSpPr>
                      <a:spLocks noChangeArrowheads="1"/>
                    </p:cNvSpPr>
                    <p:nvPr/>
                  </p:nvSpPr>
                  <p:spPr bwMode="auto">
                    <a:xfrm rot="6762914">
                      <a:off x="4085" y="3059"/>
                      <a:ext cx="1290" cy="2190"/>
                    </a:xfrm>
                    <a:prstGeom prst="ellipse">
                      <a:avLst/>
                    </a:prstGeom>
                    <a:noFill/>
                    <a:ln w="28575">
                      <a:solidFill>
                        <a:srgbClr val="92D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96" name="Oval 195"/>
                    <p:cNvSpPr>
                      <a:spLocks noChangeArrowheads="1"/>
                    </p:cNvSpPr>
                    <p:nvPr/>
                  </p:nvSpPr>
                  <p:spPr bwMode="auto">
                    <a:xfrm>
                      <a:off x="3109" y="1604"/>
                      <a:ext cx="1290" cy="2190"/>
                    </a:xfrm>
                    <a:prstGeom prst="ellipse">
                      <a:avLst/>
                    </a:prstGeom>
                    <a:noFill/>
                    <a:ln w="28575">
                      <a:solidFill>
                        <a:schemeClr val="accent3">
                          <a:lumMod val="75000"/>
                          <a:lumOff val="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193" name="Oval 192"/>
                  <p:cNvSpPr>
                    <a:spLocks noChangeArrowheads="1"/>
                  </p:cNvSpPr>
                  <p:nvPr/>
                </p:nvSpPr>
                <p:spPr bwMode="auto">
                  <a:xfrm>
                    <a:off x="3109" y="3051"/>
                    <a:ext cx="1265" cy="1028"/>
                  </a:xfrm>
                  <a:prstGeom prst="ellipse">
                    <a:avLst/>
                  </a:prstGeom>
                  <a:solidFill>
                    <a:srgbClr val="FFFFFF"/>
                  </a:solidFill>
                  <a:ln>
                    <a:noFill/>
                  </a:ln>
                  <a:extLst>
                    <a:ext uri="{91240B29-F687-4F45-9708-019B960494DF}">
                      <a14:hiddenLine xmlns:a14="http://schemas.microsoft.com/office/drawing/2010/main" w="9525">
                        <a:solidFill>
                          <a:srgbClr val="92D05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4" name="Group 13"/>
                <p:cNvGrpSpPr/>
                <p:nvPr/>
              </p:nvGrpSpPr>
              <p:grpSpPr>
                <a:xfrm>
                  <a:off x="0" y="1"/>
                  <a:ext cx="5407663" cy="6963409"/>
                  <a:chOff x="0" y="1"/>
                  <a:chExt cx="5407899" cy="6964009"/>
                </a:xfrm>
              </p:grpSpPr>
              <p:grpSp>
                <p:nvGrpSpPr>
                  <p:cNvPr id="15" name="Group 14"/>
                  <p:cNvGrpSpPr/>
                  <p:nvPr/>
                </p:nvGrpSpPr>
                <p:grpSpPr>
                  <a:xfrm>
                    <a:off x="1765300" y="1485900"/>
                    <a:ext cx="2392045" cy="4344040"/>
                    <a:chOff x="0" y="0"/>
                    <a:chExt cx="2392045" cy="4344271"/>
                  </a:xfrm>
                </p:grpSpPr>
                <p:grpSp>
                  <p:nvGrpSpPr>
                    <p:cNvPr id="167" name="Group 166"/>
                    <p:cNvGrpSpPr>
                      <a:grpSpLocks/>
                    </p:cNvGrpSpPr>
                    <p:nvPr/>
                  </p:nvGrpSpPr>
                  <p:grpSpPr bwMode="auto">
                    <a:xfrm>
                      <a:off x="182879" y="3236979"/>
                      <a:ext cx="1629322" cy="1107292"/>
                      <a:chOff x="2292" y="1964"/>
                      <a:chExt cx="3093" cy="2400"/>
                    </a:xfrm>
                  </p:grpSpPr>
                  <p:sp>
                    <p:nvSpPr>
                      <p:cNvPr id="186" name="AutoShape 208"/>
                      <p:cNvSpPr>
                        <a:spLocks noChangeArrowheads="1"/>
                      </p:cNvSpPr>
                      <p:nvPr/>
                    </p:nvSpPr>
                    <p:spPr bwMode="auto">
                      <a:xfrm rot="5400000" flipV="1">
                        <a:off x="3645" y="3539"/>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87" name="Oval 186"/>
                      <p:cNvSpPr>
                        <a:spLocks noChangeArrowheads="1"/>
                      </p:cNvSpPr>
                      <p:nvPr/>
                    </p:nvSpPr>
                    <p:spPr bwMode="auto">
                      <a:xfrm>
                        <a:off x="3885" y="196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88" name="Oval 187"/>
                      <p:cNvSpPr>
                        <a:spLocks noChangeArrowheads="1"/>
                      </p:cNvSpPr>
                      <p:nvPr/>
                    </p:nvSpPr>
                    <p:spPr bwMode="auto">
                      <a:xfrm>
                        <a:off x="2292" y="407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89" name="Oval 188"/>
                      <p:cNvSpPr>
                        <a:spLocks noChangeArrowheads="1"/>
                      </p:cNvSpPr>
                      <p:nvPr/>
                    </p:nvSpPr>
                    <p:spPr bwMode="auto">
                      <a:xfrm>
                        <a:off x="5070" y="3874"/>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90" name="Oval 189"/>
                      <p:cNvSpPr>
                        <a:spLocks noChangeArrowheads="1"/>
                      </p:cNvSpPr>
                      <p:nvPr/>
                    </p:nvSpPr>
                    <p:spPr bwMode="auto">
                      <a:xfrm>
                        <a:off x="3270"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91" name="Oval 190"/>
                      <p:cNvSpPr>
                        <a:spLocks noChangeArrowheads="1"/>
                      </p:cNvSpPr>
                      <p:nvPr/>
                    </p:nvSpPr>
                    <p:spPr bwMode="auto">
                      <a:xfrm>
                        <a:off x="3885" y="3209"/>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nvGrpSpPr>
                    <p:cNvPr id="168" name="Group 167"/>
                    <p:cNvGrpSpPr/>
                    <p:nvPr/>
                  </p:nvGrpSpPr>
                  <p:grpSpPr>
                    <a:xfrm>
                      <a:off x="0" y="0"/>
                      <a:ext cx="2392045" cy="2324735"/>
                      <a:chOff x="0" y="0"/>
                      <a:chExt cx="2883535" cy="3200400"/>
                    </a:xfrm>
                  </p:grpSpPr>
                  <p:grpSp>
                    <p:nvGrpSpPr>
                      <p:cNvPr id="169" name="Group 168"/>
                      <p:cNvGrpSpPr/>
                      <p:nvPr/>
                    </p:nvGrpSpPr>
                    <p:grpSpPr>
                      <a:xfrm>
                        <a:off x="0" y="0"/>
                        <a:ext cx="2883535" cy="3200400"/>
                        <a:chOff x="0" y="0"/>
                        <a:chExt cx="2883548" cy="3200789"/>
                      </a:xfrm>
                    </p:grpSpPr>
                    <p:grpSp>
                      <p:nvGrpSpPr>
                        <p:cNvPr id="171" name="Group 170"/>
                        <p:cNvGrpSpPr/>
                        <p:nvPr/>
                      </p:nvGrpSpPr>
                      <p:grpSpPr>
                        <a:xfrm>
                          <a:off x="0" y="0"/>
                          <a:ext cx="2883548" cy="3200789"/>
                          <a:chOff x="0" y="0"/>
                          <a:chExt cx="2883548" cy="3200789"/>
                        </a:xfrm>
                      </p:grpSpPr>
                      <p:sp>
                        <p:nvSpPr>
                          <p:cNvPr id="181" name="Oval 180"/>
                          <p:cNvSpPr>
                            <a:spLocks noChangeArrowheads="1"/>
                          </p:cNvSpPr>
                          <p:nvPr/>
                        </p:nvSpPr>
                        <p:spPr bwMode="auto">
                          <a:xfrm rot="12582996">
                            <a:off x="519015" y="1810139"/>
                            <a:ext cx="819150" cy="1371884"/>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2" name="Oval 181"/>
                          <p:cNvSpPr>
                            <a:spLocks noChangeArrowheads="1"/>
                          </p:cNvSpPr>
                          <p:nvPr/>
                        </p:nvSpPr>
                        <p:spPr bwMode="auto">
                          <a:xfrm rot="3951692">
                            <a:off x="1778648" y="849086"/>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3" name="Oval 182"/>
                          <p:cNvSpPr>
                            <a:spLocks noChangeArrowheads="1"/>
                          </p:cNvSpPr>
                          <p:nvPr/>
                        </p:nvSpPr>
                        <p:spPr bwMode="auto">
                          <a:xfrm rot="6690092">
                            <a:off x="285750" y="793102"/>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4" name="Oval 183"/>
                          <p:cNvSpPr>
                            <a:spLocks noChangeArrowheads="1"/>
                          </p:cNvSpPr>
                          <p:nvPr/>
                        </p:nvSpPr>
                        <p:spPr bwMode="auto">
                          <a:xfrm rot="8928625">
                            <a:off x="1470737" y="1810139"/>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5" name="Oval 184"/>
                          <p:cNvSpPr>
                            <a:spLocks noChangeArrowheads="1"/>
                          </p:cNvSpPr>
                          <p:nvPr/>
                        </p:nvSpPr>
                        <p:spPr bwMode="auto">
                          <a:xfrm>
                            <a:off x="1041529" y="0"/>
                            <a:ext cx="819150" cy="1850956"/>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172" name="Oval 171"/>
                        <p:cNvSpPr>
                          <a:spLocks noChangeArrowheads="1"/>
                        </p:cNvSpPr>
                        <p:nvPr/>
                      </p:nvSpPr>
                      <p:spPr bwMode="auto">
                        <a:xfrm>
                          <a:off x="858416" y="1175658"/>
                          <a:ext cx="1093470" cy="1041400"/>
                        </a:xfrm>
                        <a:prstGeom prst="ellipse">
                          <a:avLst/>
                        </a:prstGeom>
                        <a:solidFill>
                          <a:srgbClr val="FFFFFF"/>
                        </a:solidFill>
                        <a:ln w="9525">
                          <a:noFill/>
                          <a:round/>
                          <a:headEnd/>
                          <a:tailEnd/>
                        </a:ln>
                      </p:spPr>
                      <p:txBody>
                        <a:bodyPr rot="0" vert="horz" wrap="square" lIns="91440" tIns="45720" rIns="91440" bIns="45720" anchor="t" anchorCtr="0" upright="1">
                          <a:noAutofit/>
                        </a:bodyPr>
                        <a:lstStyle/>
                        <a:p>
                          <a:endParaRPr lang="en-GB"/>
                        </a:p>
                      </p:txBody>
                    </p:sp>
                    <p:grpSp>
                      <p:nvGrpSpPr>
                        <p:cNvPr id="173" name="Group 172"/>
                        <p:cNvGrpSpPr/>
                        <p:nvPr/>
                      </p:nvGrpSpPr>
                      <p:grpSpPr>
                        <a:xfrm>
                          <a:off x="373224" y="485192"/>
                          <a:ext cx="2066148" cy="2327016"/>
                          <a:chOff x="0" y="0"/>
                          <a:chExt cx="2066148" cy="2327016"/>
                        </a:xfrm>
                      </p:grpSpPr>
                      <p:sp>
                        <p:nvSpPr>
                          <p:cNvPr id="174" name="AutoShape 380"/>
                          <p:cNvSpPr>
                            <a:spLocks noChangeArrowheads="1"/>
                          </p:cNvSpPr>
                          <p:nvPr/>
                        </p:nvSpPr>
                        <p:spPr bwMode="auto">
                          <a:xfrm rot="16200000">
                            <a:off x="961054" y="998374"/>
                            <a:ext cx="133351" cy="55245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75" name="Oval 174"/>
                          <p:cNvSpPr>
                            <a:spLocks noChangeArrowheads="1"/>
                          </p:cNvSpPr>
                          <p:nvPr/>
                        </p:nvSpPr>
                        <p:spPr bwMode="auto">
                          <a:xfrm>
                            <a:off x="1119674" y="0"/>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6" name="Oval 175"/>
                          <p:cNvSpPr>
                            <a:spLocks noChangeArrowheads="1"/>
                          </p:cNvSpPr>
                          <p:nvPr/>
                        </p:nvSpPr>
                        <p:spPr bwMode="auto">
                          <a:xfrm>
                            <a:off x="0" y="1119674"/>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7" name="Oval 176"/>
                          <p:cNvSpPr>
                            <a:spLocks noChangeArrowheads="1"/>
                          </p:cNvSpPr>
                          <p:nvPr/>
                        </p:nvSpPr>
                        <p:spPr bwMode="auto">
                          <a:xfrm>
                            <a:off x="615821" y="2146041"/>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8" name="Oval 177"/>
                          <p:cNvSpPr>
                            <a:spLocks noChangeArrowheads="1"/>
                          </p:cNvSpPr>
                          <p:nvPr/>
                        </p:nvSpPr>
                        <p:spPr bwMode="auto">
                          <a:xfrm>
                            <a:off x="1866123"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79" name="Oval 178"/>
                          <p:cNvSpPr>
                            <a:spLocks noChangeArrowheads="1"/>
                          </p:cNvSpPr>
                          <p:nvPr/>
                        </p:nvSpPr>
                        <p:spPr bwMode="auto">
                          <a:xfrm>
                            <a:off x="727788"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80" name="Oval 179"/>
                          <p:cNvSpPr>
                            <a:spLocks noChangeArrowheads="1"/>
                          </p:cNvSpPr>
                          <p:nvPr/>
                        </p:nvSpPr>
                        <p:spPr bwMode="auto">
                          <a:xfrm>
                            <a:off x="1119674"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sp>
                    <p:nvSpPr>
                      <p:cNvPr id="170" name="Oval 169"/>
                      <p:cNvSpPr>
                        <a:spLocks noChangeArrowheads="1"/>
                      </p:cNvSpPr>
                      <p:nvPr/>
                    </p:nvSpPr>
                    <p:spPr bwMode="auto">
                      <a:xfrm>
                        <a:off x="1956816" y="2487168"/>
                        <a:ext cx="199390" cy="180340"/>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6" name="Group 15"/>
                  <p:cNvGrpSpPr/>
                  <p:nvPr/>
                </p:nvGrpSpPr>
                <p:grpSpPr>
                  <a:xfrm>
                    <a:off x="0" y="1"/>
                    <a:ext cx="5407899" cy="6964009"/>
                    <a:chOff x="0" y="1"/>
                    <a:chExt cx="5407899" cy="6964009"/>
                  </a:xfrm>
                </p:grpSpPr>
                <p:grpSp>
                  <p:nvGrpSpPr>
                    <p:cNvPr id="17" name="Group 16"/>
                    <p:cNvGrpSpPr>
                      <a:grpSpLocks/>
                    </p:cNvGrpSpPr>
                    <p:nvPr/>
                  </p:nvGrpSpPr>
                  <p:grpSpPr bwMode="auto">
                    <a:xfrm>
                      <a:off x="109728" y="18289"/>
                      <a:ext cx="2243455" cy="2117090"/>
                      <a:chOff x="4695" y="2070"/>
                      <a:chExt cx="4260" cy="4590"/>
                    </a:xfrm>
                  </p:grpSpPr>
                  <p:grpSp>
                    <p:nvGrpSpPr>
                      <p:cNvPr id="153" name="Group 152"/>
                      <p:cNvGrpSpPr>
                        <a:grpSpLocks/>
                      </p:cNvGrpSpPr>
                      <p:nvPr/>
                    </p:nvGrpSpPr>
                    <p:grpSpPr bwMode="auto">
                      <a:xfrm>
                        <a:off x="4695" y="2070"/>
                        <a:ext cx="4260" cy="4590"/>
                        <a:chOff x="795" y="495"/>
                        <a:chExt cx="4260" cy="4590"/>
                      </a:xfrm>
                    </p:grpSpPr>
                    <p:sp>
                      <p:nvSpPr>
                        <p:cNvPr id="162" name="Oval 16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3" name="Oval 162"/>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4" name="Oval 16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5" name="Oval 16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66" name="Oval 16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54" name="Group 153"/>
                      <p:cNvGrpSpPr>
                        <a:grpSpLocks/>
                      </p:cNvGrpSpPr>
                      <p:nvPr/>
                    </p:nvGrpSpPr>
                    <p:grpSpPr bwMode="auto">
                      <a:xfrm>
                        <a:off x="5235" y="2565"/>
                        <a:ext cx="3255" cy="3660"/>
                        <a:chOff x="5235" y="2565"/>
                        <a:chExt cx="3255" cy="3660"/>
                      </a:xfrm>
                    </p:grpSpPr>
                    <p:sp>
                      <p:nvSpPr>
                        <p:cNvPr id="155" name="AutoShape 25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56" name="Oval 15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7" name="Oval 15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8" name="Oval 15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9" name="Oval 15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0" name="Oval 15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1" name="Oval 16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8" name="Group 17"/>
                    <p:cNvGrpSpPr>
                      <a:grpSpLocks/>
                    </p:cNvGrpSpPr>
                    <p:nvPr/>
                  </p:nvGrpSpPr>
                  <p:grpSpPr bwMode="auto">
                    <a:xfrm>
                      <a:off x="18288" y="1664209"/>
                      <a:ext cx="2243455" cy="2117090"/>
                      <a:chOff x="4695" y="2070"/>
                      <a:chExt cx="4260" cy="4590"/>
                    </a:xfrm>
                  </p:grpSpPr>
                  <p:grpSp>
                    <p:nvGrpSpPr>
                      <p:cNvPr id="139" name="Group 138"/>
                      <p:cNvGrpSpPr>
                        <a:grpSpLocks/>
                      </p:cNvGrpSpPr>
                      <p:nvPr/>
                    </p:nvGrpSpPr>
                    <p:grpSpPr bwMode="auto">
                      <a:xfrm>
                        <a:off x="4695" y="2070"/>
                        <a:ext cx="4260" cy="4590"/>
                        <a:chOff x="795" y="495"/>
                        <a:chExt cx="4260" cy="4590"/>
                      </a:xfrm>
                    </p:grpSpPr>
                    <p:sp>
                      <p:nvSpPr>
                        <p:cNvPr id="148" name="Oval 14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49" name="Oval 14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0" name="Oval 14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1" name="Oval 15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52" name="Oval 15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40" name="Group 139"/>
                      <p:cNvGrpSpPr>
                        <a:grpSpLocks/>
                      </p:cNvGrpSpPr>
                      <p:nvPr/>
                    </p:nvGrpSpPr>
                    <p:grpSpPr bwMode="auto">
                      <a:xfrm>
                        <a:off x="5235" y="2565"/>
                        <a:ext cx="3255" cy="3660"/>
                        <a:chOff x="5235" y="2565"/>
                        <a:chExt cx="3255" cy="3660"/>
                      </a:xfrm>
                    </p:grpSpPr>
                    <p:sp>
                      <p:nvSpPr>
                        <p:cNvPr id="141" name="AutoShape 27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42" name="Oval 14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3" name="Oval 14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4" name="Oval 14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5" name="Oval 14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6" name="Oval 14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7" name="Oval 14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19" name="Group 18"/>
                    <p:cNvGrpSpPr>
                      <a:grpSpLocks/>
                    </p:cNvGrpSpPr>
                    <p:nvPr/>
                  </p:nvGrpSpPr>
                  <p:grpSpPr bwMode="auto">
                    <a:xfrm>
                      <a:off x="1591056" y="3182112"/>
                      <a:ext cx="2244072" cy="2117690"/>
                      <a:chOff x="4695" y="2070"/>
                      <a:chExt cx="4260" cy="4590"/>
                    </a:xfrm>
                  </p:grpSpPr>
                  <p:grpSp>
                    <p:nvGrpSpPr>
                      <p:cNvPr id="125" name="Group 124"/>
                      <p:cNvGrpSpPr>
                        <a:grpSpLocks/>
                      </p:cNvGrpSpPr>
                      <p:nvPr/>
                    </p:nvGrpSpPr>
                    <p:grpSpPr bwMode="auto">
                      <a:xfrm>
                        <a:off x="4695" y="2070"/>
                        <a:ext cx="4260" cy="4590"/>
                        <a:chOff x="795" y="495"/>
                        <a:chExt cx="4260" cy="4590"/>
                      </a:xfrm>
                    </p:grpSpPr>
                    <p:sp>
                      <p:nvSpPr>
                        <p:cNvPr id="134" name="Oval 13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5" name="Oval 13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6" name="Oval 13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7" name="Oval 13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38" name="Oval 13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26" name="Group 125"/>
                      <p:cNvGrpSpPr>
                        <a:grpSpLocks/>
                      </p:cNvGrpSpPr>
                      <p:nvPr/>
                    </p:nvGrpSpPr>
                    <p:grpSpPr bwMode="auto">
                      <a:xfrm>
                        <a:off x="5235" y="2565"/>
                        <a:ext cx="3255" cy="3660"/>
                        <a:chOff x="5235" y="2565"/>
                        <a:chExt cx="3255" cy="3660"/>
                      </a:xfrm>
                    </p:grpSpPr>
                    <p:sp>
                      <p:nvSpPr>
                        <p:cNvPr id="127" name="AutoShape 28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28" name="Oval 12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9" name="Oval 12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0" name="Oval 12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1" name="Oval 13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2" name="Oval 13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3" name="Oval 13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0" name="Group 19"/>
                    <p:cNvGrpSpPr>
                      <a:grpSpLocks/>
                    </p:cNvGrpSpPr>
                    <p:nvPr/>
                  </p:nvGrpSpPr>
                  <p:grpSpPr bwMode="auto">
                    <a:xfrm>
                      <a:off x="0" y="3182112"/>
                      <a:ext cx="2244072" cy="2117690"/>
                      <a:chOff x="4695" y="2070"/>
                      <a:chExt cx="4260" cy="4590"/>
                    </a:xfrm>
                  </p:grpSpPr>
                  <p:grpSp>
                    <p:nvGrpSpPr>
                      <p:cNvPr id="111" name="Group 110"/>
                      <p:cNvGrpSpPr>
                        <a:grpSpLocks/>
                      </p:cNvGrpSpPr>
                      <p:nvPr/>
                    </p:nvGrpSpPr>
                    <p:grpSpPr bwMode="auto">
                      <a:xfrm>
                        <a:off x="4695" y="2070"/>
                        <a:ext cx="4260" cy="4590"/>
                        <a:chOff x="795" y="495"/>
                        <a:chExt cx="4260" cy="4590"/>
                      </a:xfrm>
                    </p:grpSpPr>
                    <p:sp>
                      <p:nvSpPr>
                        <p:cNvPr id="120" name="Oval 11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1" name="Oval 12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2" name="Oval 12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3" name="Oval 12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4" name="Oval 12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112" name="Group 111"/>
                      <p:cNvGrpSpPr>
                        <a:grpSpLocks/>
                      </p:cNvGrpSpPr>
                      <p:nvPr/>
                    </p:nvGrpSpPr>
                    <p:grpSpPr bwMode="auto">
                      <a:xfrm>
                        <a:off x="5235" y="2565"/>
                        <a:ext cx="3255" cy="3660"/>
                        <a:chOff x="5235" y="2565"/>
                        <a:chExt cx="3255" cy="3660"/>
                      </a:xfrm>
                    </p:grpSpPr>
                    <p:sp>
                      <p:nvSpPr>
                        <p:cNvPr id="113" name="AutoShape 30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14" name="Oval 11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5" name="Oval 11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6" name="Oval 11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7" name="Oval 11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8" name="Oval 11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19" name="Oval 11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1" name="Group 20"/>
                    <p:cNvGrpSpPr>
                      <a:grpSpLocks/>
                    </p:cNvGrpSpPr>
                    <p:nvPr/>
                  </p:nvGrpSpPr>
                  <p:grpSpPr bwMode="auto">
                    <a:xfrm>
                      <a:off x="3145536" y="3182112"/>
                      <a:ext cx="2244072" cy="2117690"/>
                      <a:chOff x="4695" y="2070"/>
                      <a:chExt cx="4260" cy="4590"/>
                    </a:xfrm>
                  </p:grpSpPr>
                  <p:grpSp>
                    <p:nvGrpSpPr>
                      <p:cNvPr id="97" name="Group 96"/>
                      <p:cNvGrpSpPr>
                        <a:grpSpLocks/>
                      </p:cNvGrpSpPr>
                      <p:nvPr/>
                    </p:nvGrpSpPr>
                    <p:grpSpPr bwMode="auto">
                      <a:xfrm>
                        <a:off x="4695" y="2070"/>
                        <a:ext cx="4260" cy="4590"/>
                        <a:chOff x="795" y="495"/>
                        <a:chExt cx="4260" cy="4590"/>
                      </a:xfrm>
                    </p:grpSpPr>
                    <p:sp>
                      <p:nvSpPr>
                        <p:cNvPr id="106" name="Oval 105"/>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7" name="Oval 106"/>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8" name="Oval 107"/>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09" name="Oval 108"/>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10" name="Oval 109"/>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98" name="Group 97"/>
                      <p:cNvGrpSpPr>
                        <a:grpSpLocks/>
                      </p:cNvGrpSpPr>
                      <p:nvPr/>
                    </p:nvGrpSpPr>
                    <p:grpSpPr bwMode="auto">
                      <a:xfrm>
                        <a:off x="5235" y="2565"/>
                        <a:ext cx="3255" cy="3660"/>
                        <a:chOff x="5235" y="2565"/>
                        <a:chExt cx="3255" cy="3660"/>
                      </a:xfrm>
                    </p:grpSpPr>
                    <p:sp>
                      <p:nvSpPr>
                        <p:cNvPr id="99" name="AutoShape 31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00" name="Oval 99"/>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1" name="Oval 100"/>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2" name="Oval 101"/>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3" name="Oval 102"/>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4" name="Oval 103"/>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05" name="Oval 104"/>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2" name="Group 21"/>
                    <p:cNvGrpSpPr>
                      <a:grpSpLocks/>
                    </p:cNvGrpSpPr>
                    <p:nvPr/>
                  </p:nvGrpSpPr>
                  <p:grpSpPr bwMode="auto">
                    <a:xfrm>
                      <a:off x="3200700" y="1664208"/>
                      <a:ext cx="2207199" cy="2117690"/>
                      <a:chOff x="4765" y="2070"/>
                      <a:chExt cx="4190" cy="4590"/>
                    </a:xfrm>
                  </p:grpSpPr>
                  <p:grpSp>
                    <p:nvGrpSpPr>
                      <p:cNvPr id="83" name="Group 82"/>
                      <p:cNvGrpSpPr>
                        <a:grpSpLocks/>
                      </p:cNvGrpSpPr>
                      <p:nvPr/>
                    </p:nvGrpSpPr>
                    <p:grpSpPr bwMode="auto">
                      <a:xfrm>
                        <a:off x="4765" y="2070"/>
                        <a:ext cx="4190" cy="4590"/>
                        <a:chOff x="865" y="495"/>
                        <a:chExt cx="4190" cy="4590"/>
                      </a:xfrm>
                    </p:grpSpPr>
                    <p:sp>
                      <p:nvSpPr>
                        <p:cNvPr id="92" name="Oval 91"/>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3" name="Oval 92"/>
                        <p:cNvSpPr>
                          <a:spLocks noChangeArrowheads="1"/>
                        </p:cNvSpPr>
                        <p:nvPr/>
                      </p:nvSpPr>
                      <p:spPr bwMode="auto">
                        <a:xfrm rot="5400000">
                          <a:off x="1315" y="1509"/>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4" name="Oval 93"/>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5" name="Oval 94"/>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96" name="Oval 95"/>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84" name="Group 83"/>
                      <p:cNvGrpSpPr>
                        <a:grpSpLocks/>
                      </p:cNvGrpSpPr>
                      <p:nvPr/>
                    </p:nvGrpSpPr>
                    <p:grpSpPr bwMode="auto">
                      <a:xfrm>
                        <a:off x="5235" y="2565"/>
                        <a:ext cx="3255" cy="3660"/>
                        <a:chOff x="5235" y="2565"/>
                        <a:chExt cx="3255" cy="3660"/>
                      </a:xfrm>
                    </p:grpSpPr>
                    <p:sp>
                      <p:nvSpPr>
                        <p:cNvPr id="85" name="AutoShape 33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86" name="Oval 85"/>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7" name="Oval 86"/>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8" name="Oval 87"/>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89" name="Oval 88"/>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0" name="Oval 89"/>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91" name="Oval 90"/>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3" name="Group 22"/>
                    <p:cNvGrpSpPr>
                      <a:grpSpLocks/>
                    </p:cNvGrpSpPr>
                    <p:nvPr/>
                  </p:nvGrpSpPr>
                  <p:grpSpPr bwMode="auto">
                    <a:xfrm>
                      <a:off x="0" y="4736592"/>
                      <a:ext cx="2244072" cy="2117690"/>
                      <a:chOff x="4695" y="2070"/>
                      <a:chExt cx="4260" cy="4590"/>
                    </a:xfrm>
                  </p:grpSpPr>
                  <p:grpSp>
                    <p:nvGrpSpPr>
                      <p:cNvPr id="69" name="Group 68"/>
                      <p:cNvGrpSpPr>
                        <a:grpSpLocks/>
                      </p:cNvGrpSpPr>
                      <p:nvPr/>
                    </p:nvGrpSpPr>
                    <p:grpSpPr bwMode="auto">
                      <a:xfrm>
                        <a:off x="4695" y="2070"/>
                        <a:ext cx="4260" cy="4590"/>
                        <a:chOff x="795" y="495"/>
                        <a:chExt cx="4260" cy="4590"/>
                      </a:xfrm>
                    </p:grpSpPr>
                    <p:sp>
                      <p:nvSpPr>
                        <p:cNvPr id="78" name="Oval 77"/>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79" name="Oval 78"/>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0" name="Oval 79"/>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1" name="Oval 80"/>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82" name="Oval 81"/>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70" name="Group 69"/>
                      <p:cNvGrpSpPr>
                        <a:grpSpLocks/>
                      </p:cNvGrpSpPr>
                      <p:nvPr/>
                    </p:nvGrpSpPr>
                    <p:grpSpPr bwMode="auto">
                      <a:xfrm>
                        <a:off x="5235" y="2565"/>
                        <a:ext cx="3255" cy="3660"/>
                        <a:chOff x="5235" y="2565"/>
                        <a:chExt cx="3255" cy="3660"/>
                      </a:xfrm>
                    </p:grpSpPr>
                    <p:sp>
                      <p:nvSpPr>
                        <p:cNvPr id="71" name="AutoShape 348"/>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72" name="Oval 71"/>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3" name="Oval 72"/>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4" name="Oval 73"/>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5" name="Oval 74"/>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6" name="Oval 75"/>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77" name="Oval 76"/>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4" name="Group 23"/>
                    <p:cNvGrpSpPr>
                      <a:grpSpLocks/>
                    </p:cNvGrpSpPr>
                    <p:nvPr/>
                  </p:nvGrpSpPr>
                  <p:grpSpPr bwMode="auto">
                    <a:xfrm>
                      <a:off x="3090672" y="4846320"/>
                      <a:ext cx="2244072" cy="2117690"/>
                      <a:chOff x="4695" y="2070"/>
                      <a:chExt cx="4260" cy="4590"/>
                    </a:xfrm>
                  </p:grpSpPr>
                  <p:grpSp>
                    <p:nvGrpSpPr>
                      <p:cNvPr id="55" name="Group 54"/>
                      <p:cNvGrpSpPr>
                        <a:grpSpLocks/>
                      </p:cNvGrpSpPr>
                      <p:nvPr/>
                    </p:nvGrpSpPr>
                    <p:grpSpPr bwMode="auto">
                      <a:xfrm>
                        <a:off x="4695" y="2070"/>
                        <a:ext cx="4260" cy="4590"/>
                        <a:chOff x="795" y="495"/>
                        <a:chExt cx="4260" cy="4590"/>
                      </a:xfrm>
                    </p:grpSpPr>
                    <p:sp>
                      <p:nvSpPr>
                        <p:cNvPr id="64" name="Oval 63"/>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5" name="Oval 64"/>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6" name="Oval 65"/>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7" name="Oval 66"/>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68" name="Oval 67"/>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56" name="Group 55"/>
                      <p:cNvGrpSpPr>
                        <a:grpSpLocks/>
                      </p:cNvGrpSpPr>
                      <p:nvPr/>
                    </p:nvGrpSpPr>
                    <p:grpSpPr bwMode="auto">
                      <a:xfrm>
                        <a:off x="5235" y="2565"/>
                        <a:ext cx="3255" cy="3660"/>
                        <a:chOff x="5235" y="2565"/>
                        <a:chExt cx="3255" cy="3660"/>
                      </a:xfrm>
                    </p:grpSpPr>
                    <p:sp>
                      <p:nvSpPr>
                        <p:cNvPr id="57" name="AutoShape 36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58" name="Oval 57"/>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59" name="Oval 58"/>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0" name="Oval 59"/>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1" name="Oval 60"/>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2" name="Oval 61"/>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63" name="Oval 62"/>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5" name="Group 24"/>
                    <p:cNvGrpSpPr>
                      <a:grpSpLocks/>
                    </p:cNvGrpSpPr>
                    <p:nvPr/>
                  </p:nvGrpSpPr>
                  <p:grpSpPr bwMode="auto">
                    <a:xfrm>
                      <a:off x="1700784" y="36577"/>
                      <a:ext cx="2243455" cy="2117090"/>
                      <a:chOff x="4695" y="2070"/>
                      <a:chExt cx="4260" cy="4590"/>
                    </a:xfrm>
                  </p:grpSpPr>
                  <p:grpSp>
                    <p:nvGrpSpPr>
                      <p:cNvPr id="41" name="Group 40"/>
                      <p:cNvGrpSpPr>
                        <a:grpSpLocks/>
                      </p:cNvGrpSpPr>
                      <p:nvPr/>
                    </p:nvGrpSpPr>
                    <p:grpSpPr bwMode="auto">
                      <a:xfrm>
                        <a:off x="4695" y="2070"/>
                        <a:ext cx="4260" cy="4590"/>
                        <a:chOff x="795" y="495"/>
                        <a:chExt cx="4260" cy="4590"/>
                      </a:xfrm>
                    </p:grpSpPr>
                    <p:sp>
                      <p:nvSpPr>
                        <p:cNvPr id="50" name="Oval 49"/>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1" name="Oval 50"/>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2" name="Oval 51"/>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3" name="Oval 52"/>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4" name="Oval 53"/>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42" name="Group 41"/>
                      <p:cNvGrpSpPr>
                        <a:grpSpLocks/>
                      </p:cNvGrpSpPr>
                      <p:nvPr/>
                    </p:nvGrpSpPr>
                    <p:grpSpPr bwMode="auto">
                      <a:xfrm>
                        <a:off x="5235" y="2565"/>
                        <a:ext cx="3255" cy="3660"/>
                        <a:chOff x="5235" y="2565"/>
                        <a:chExt cx="3255" cy="3660"/>
                      </a:xfrm>
                    </p:grpSpPr>
                    <p:sp>
                      <p:nvSpPr>
                        <p:cNvPr id="43" name="AutoShape 4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44" name="Oval 43"/>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5" name="Oval 44"/>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6" name="Oval 45"/>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7" name="Oval 46"/>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8" name="Oval 47"/>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49" name="Oval 48"/>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nvGrpSpPr>
                    <p:cNvPr id="26" name="Group 25"/>
                    <p:cNvGrpSpPr>
                      <a:grpSpLocks/>
                    </p:cNvGrpSpPr>
                    <p:nvPr/>
                  </p:nvGrpSpPr>
                  <p:grpSpPr bwMode="auto">
                    <a:xfrm>
                      <a:off x="3163824" y="1"/>
                      <a:ext cx="2243455" cy="2117090"/>
                      <a:chOff x="4695" y="2070"/>
                      <a:chExt cx="4260" cy="4590"/>
                    </a:xfrm>
                  </p:grpSpPr>
                  <p:grpSp>
                    <p:nvGrpSpPr>
                      <p:cNvPr id="27" name="Group 26"/>
                      <p:cNvGrpSpPr>
                        <a:grpSpLocks/>
                      </p:cNvGrpSpPr>
                      <p:nvPr/>
                    </p:nvGrpSpPr>
                    <p:grpSpPr bwMode="auto">
                      <a:xfrm>
                        <a:off x="4695" y="2070"/>
                        <a:ext cx="4260" cy="4590"/>
                        <a:chOff x="795" y="495"/>
                        <a:chExt cx="4260" cy="4590"/>
                      </a:xfrm>
                    </p:grpSpPr>
                    <p:sp>
                      <p:nvSpPr>
                        <p:cNvPr id="36" name="Oval 35"/>
                        <p:cNvSpPr>
                          <a:spLocks noChangeArrowheads="1"/>
                        </p:cNvSpPr>
                        <p:nvPr/>
                      </p:nvSpPr>
                      <p:spPr bwMode="auto">
                        <a:xfrm rot="5400000">
                          <a:off x="3315" y="162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7" name="Oval 36"/>
                        <p:cNvSpPr>
                          <a:spLocks noChangeArrowheads="1"/>
                        </p:cNvSpPr>
                        <p:nvPr/>
                      </p:nvSpPr>
                      <p:spPr bwMode="auto">
                        <a:xfrm rot="5400000">
                          <a:off x="1245" y="1650"/>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8" name="Oval 37"/>
                        <p:cNvSpPr>
                          <a:spLocks noChangeArrowheads="1"/>
                        </p:cNvSpPr>
                        <p:nvPr/>
                      </p:nvSpPr>
                      <p:spPr bwMode="auto">
                        <a:xfrm rot="10800000">
                          <a:off x="2325" y="28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39" name="Oval 38"/>
                        <p:cNvSpPr>
                          <a:spLocks noChangeArrowheads="1"/>
                        </p:cNvSpPr>
                        <p:nvPr/>
                      </p:nvSpPr>
                      <p:spPr bwMode="auto">
                        <a:xfrm>
                          <a:off x="2325" y="495"/>
                          <a:ext cx="1290" cy="219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40" name="Oval 39"/>
                        <p:cNvSpPr>
                          <a:spLocks noChangeArrowheads="1"/>
                        </p:cNvSpPr>
                        <p:nvPr/>
                      </p:nvSpPr>
                      <p:spPr bwMode="auto">
                        <a:xfrm>
                          <a:off x="2175" y="1935"/>
                          <a:ext cx="1605" cy="1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grpSp>
                  <p:grpSp>
                    <p:nvGrpSpPr>
                      <p:cNvPr id="28" name="Group 27"/>
                      <p:cNvGrpSpPr>
                        <a:grpSpLocks/>
                      </p:cNvGrpSpPr>
                      <p:nvPr/>
                    </p:nvGrpSpPr>
                    <p:grpSpPr bwMode="auto">
                      <a:xfrm>
                        <a:off x="5235" y="2565"/>
                        <a:ext cx="3255" cy="3660"/>
                        <a:chOff x="5235" y="2565"/>
                        <a:chExt cx="3255" cy="3660"/>
                      </a:xfrm>
                    </p:grpSpPr>
                    <p:sp>
                      <p:nvSpPr>
                        <p:cNvPr id="29" name="AutoShape 43"/>
                        <p:cNvSpPr>
                          <a:spLocks noChangeArrowheads="1"/>
                        </p:cNvSpPr>
                        <p:nvPr/>
                      </p:nvSpPr>
                      <p:spPr bwMode="auto">
                        <a:xfrm rot="-5400000">
                          <a:off x="6750" y="4140"/>
                          <a:ext cx="210" cy="87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30" name="Oval 29"/>
                        <p:cNvSpPr>
                          <a:spLocks noChangeArrowheads="1"/>
                        </p:cNvSpPr>
                        <p:nvPr/>
                      </p:nvSpPr>
                      <p:spPr bwMode="auto">
                        <a:xfrm>
                          <a:off x="6990" y="2565"/>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1" name="Oval 30"/>
                        <p:cNvSpPr>
                          <a:spLocks noChangeArrowheads="1"/>
                        </p:cNvSpPr>
                        <p:nvPr/>
                      </p:nvSpPr>
                      <p:spPr bwMode="auto">
                        <a:xfrm>
                          <a:off x="5235" y="447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2" name="Oval 31"/>
                        <p:cNvSpPr>
                          <a:spLocks noChangeArrowheads="1"/>
                        </p:cNvSpPr>
                        <p:nvPr/>
                      </p:nvSpPr>
                      <p:spPr bwMode="auto">
                        <a:xfrm>
                          <a:off x="6450" y="594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3" name="Oval 32"/>
                        <p:cNvSpPr>
                          <a:spLocks noChangeArrowheads="1"/>
                        </p:cNvSpPr>
                        <p:nvPr/>
                      </p:nvSpPr>
                      <p:spPr bwMode="auto">
                        <a:xfrm>
                          <a:off x="81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4" name="Oval 33"/>
                        <p:cNvSpPr>
                          <a:spLocks noChangeArrowheads="1"/>
                        </p:cNvSpPr>
                        <p:nvPr/>
                      </p:nvSpPr>
                      <p:spPr bwMode="auto">
                        <a:xfrm>
                          <a:off x="6375"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35" name="Oval 34"/>
                        <p:cNvSpPr>
                          <a:spLocks noChangeArrowheads="1"/>
                        </p:cNvSpPr>
                        <p:nvPr/>
                      </p:nvSpPr>
                      <p:spPr bwMode="auto">
                        <a:xfrm>
                          <a:off x="6990" y="3810"/>
                          <a:ext cx="315" cy="28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grpSp>
            </p:grpSp>
          </p:grpSp>
          <p:sp>
            <p:nvSpPr>
              <p:cNvPr id="11" name="Bent Arrow 10"/>
              <p:cNvSpPr/>
              <p:nvPr/>
            </p:nvSpPr>
            <p:spPr>
              <a:xfrm rot="5400000">
                <a:off x="1707501" y="1595535"/>
                <a:ext cx="3653790" cy="476250"/>
              </a:xfrm>
              <a:prstGeom prst="bentArrow">
                <a:avLst>
                  <a:gd name="adj1" fmla="val 18122"/>
                  <a:gd name="adj2" fmla="val 50000"/>
                  <a:gd name="adj3" fmla="val 50000"/>
                  <a:gd name="adj4" fmla="val 43750"/>
                </a:avLst>
              </a:prstGeom>
              <a:solidFill>
                <a:schemeClr val="accent6">
                  <a:lumMod val="50000"/>
                  <a:alpha val="4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Text Box 2"/>
              <p:cNvSpPr txBox="1">
                <a:spLocks noChangeArrowheads="1"/>
              </p:cNvSpPr>
              <p:nvPr/>
            </p:nvSpPr>
            <p:spPr bwMode="auto">
              <a:xfrm>
                <a:off x="1807484" y="-401077"/>
                <a:ext cx="1998089" cy="84823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Bef>
                    <a:spcPts val="1000"/>
                  </a:spcBef>
                  <a:spcAft>
                    <a:spcPts val="1000"/>
                  </a:spcAft>
                </a:pPr>
                <a:r>
                  <a:rPr lang="en-GB" sz="1200" dirty="0">
                    <a:solidFill>
                      <a:schemeClr val="accent6">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ELECTRON</a:t>
                </a:r>
              </a:p>
            </p:txBody>
          </p:sp>
        </p:grpSp>
      </p:grpSp>
      <p:sp>
        <p:nvSpPr>
          <p:cNvPr id="214" name="TextBox 213"/>
          <p:cNvSpPr txBox="1"/>
          <p:nvPr/>
        </p:nvSpPr>
        <p:spPr>
          <a:xfrm>
            <a:off x="446121" y="1806096"/>
            <a:ext cx="4505544" cy="3539430"/>
          </a:xfrm>
          <a:prstGeom prst="rect">
            <a:avLst/>
          </a:prstGeom>
          <a:noFill/>
        </p:spPr>
        <p:txBody>
          <a:bodyPr wrap="square" rtlCol="0">
            <a:spAutoFit/>
          </a:bodyPr>
          <a:lstStyle/>
          <a:p>
            <a:r>
              <a:rPr lang="en-GB" sz="3200" b="1" dirty="0">
                <a:solidFill>
                  <a:srgbClr val="FFFF00"/>
                </a:solidFill>
              </a:rPr>
              <a:t>Remember</a:t>
            </a:r>
            <a:r>
              <a:rPr lang="en-GB" sz="3200" b="1" dirty="0"/>
              <a:t> - REALLY IMPORTANT</a:t>
            </a:r>
          </a:p>
          <a:p>
            <a:r>
              <a:rPr lang="en-GB" sz="3200" b="1" dirty="0"/>
              <a:t>The overall charge on the p-type material is zero, as every electron has a bound proton in the nucleus.</a:t>
            </a:r>
          </a:p>
        </p:txBody>
      </p:sp>
      <p:pic>
        <p:nvPicPr>
          <p:cNvPr id="216" name="J7">
            <a:hlinkClick r:id="" action="ppaction://media"/>
            <a:extLst>
              <a:ext uri="{FF2B5EF4-FFF2-40B4-BE49-F238E27FC236}">
                <a16:creationId xmlns:a16="http://schemas.microsoft.com/office/drawing/2014/main" id="{438EA63D-4F10-4B81-91DA-1E50E65321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3814" y="274648"/>
            <a:ext cx="487363" cy="487363"/>
          </a:xfrm>
          <a:prstGeom prst="rect">
            <a:avLst/>
          </a:prstGeom>
        </p:spPr>
      </p:pic>
    </p:spTree>
    <p:extLst>
      <p:ext uri="{BB962C8B-B14F-4D97-AF65-F5344CB8AC3E}">
        <p14:creationId xmlns:p14="http://schemas.microsoft.com/office/powerpoint/2010/main" val="2522437937"/>
      </p:ext>
    </p:extLst>
  </p:cSld>
  <p:clrMapOvr>
    <a:masterClrMapping/>
  </p:clrMapOvr>
  <mc:AlternateContent xmlns:mc="http://schemas.openxmlformats.org/markup-compatibility/2006" xmlns:p14="http://schemas.microsoft.com/office/powerpoint/2010/main">
    <mc:Choice Requires="p14">
      <p:transition spd="slow" p14:dur="2000" advClick="0" advTm="56596"/>
    </mc:Choice>
    <mc:Fallback xmlns="">
      <p:transition spd="slow" advClick="0" advTm="5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96" fill="hold"/>
                                        <p:tgtEl>
                                          <p:spTgt spid="2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30" y="629266"/>
            <a:ext cx="6188190" cy="1622321"/>
          </a:xfrm>
        </p:spPr>
        <p:txBody>
          <a:bodyPr>
            <a:normAutofit/>
          </a:bodyPr>
          <a:lstStyle/>
          <a:p>
            <a:r>
              <a:rPr lang="en-GB" sz="3900">
                <a:solidFill>
                  <a:srgbClr val="EBEBEB"/>
                </a:solidFill>
              </a:rPr>
              <a:t>Doping a semiconductor (n-type)</a:t>
            </a:r>
          </a:p>
        </p:txBody>
      </p:sp>
      <p:sp>
        <p:nvSpPr>
          <p:cNvPr id="2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 name="Freeform: Shape 29">
            <a:extLst>
              <a:ext uri="{FF2B5EF4-FFF2-40B4-BE49-F238E27FC236}">
                <a16:creationId xmlns:a16="http://schemas.microsoft.com/office/drawing/2014/main" id="{AC3BF0FA-36FA-4CE9-840E-F7C3A8F16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81796" y="947378"/>
            <a:ext cx="6858001" cy="4963245"/>
          </a:xfrm>
          <a:custGeom>
            <a:avLst/>
            <a:gdLst>
              <a:gd name="connsiteX0" fmla="*/ 6858001 w 6858001"/>
              <a:gd name="connsiteY0" fmla="*/ 1177 h 4963245"/>
              <a:gd name="connsiteX1" fmla="*/ 6858001 w 6858001"/>
              <a:gd name="connsiteY1" fmla="*/ 1344715 h 4963245"/>
              <a:gd name="connsiteX2" fmla="*/ 6858000 w 6858001"/>
              <a:gd name="connsiteY2" fmla="*/ 1344715 h 4963245"/>
              <a:gd name="connsiteX3" fmla="*/ 6858000 w 6858001"/>
              <a:gd name="connsiteY3" fmla="*/ 4963245 h 4963245"/>
              <a:gd name="connsiteX4" fmla="*/ 0 w 6858001"/>
              <a:gd name="connsiteY4" fmla="*/ 4963244 h 4963245"/>
              <a:gd name="connsiteX5" fmla="*/ 0 w 6858001"/>
              <a:gd name="connsiteY5" fmla="*/ 900697 h 4963245"/>
              <a:gd name="connsiteX6" fmla="*/ 1 w 6858001"/>
              <a:gd name="connsiteY6" fmla="*/ 900697 h 4963245"/>
              <a:gd name="connsiteX7" fmla="*/ 1 w 6858001"/>
              <a:gd name="connsiteY7" fmla="*/ 0 h 4963245"/>
              <a:gd name="connsiteX8" fmla="*/ 40463 w 6858001"/>
              <a:gd name="connsiteY8" fmla="*/ 5883 h 4963245"/>
              <a:gd name="connsiteX9" fmla="*/ 159107 w 6858001"/>
              <a:gd name="connsiteY9" fmla="*/ 23196 h 4963245"/>
              <a:gd name="connsiteX10" fmla="*/ 245518 w 6858001"/>
              <a:gd name="connsiteY10" fmla="*/ 35299 h 4963245"/>
              <a:gd name="connsiteX11" fmla="*/ 348388 w 6858001"/>
              <a:gd name="connsiteY11" fmla="*/ 48073 h 4963245"/>
              <a:gd name="connsiteX12" fmla="*/ 470460 w 6858001"/>
              <a:gd name="connsiteY12" fmla="*/ 63369 h 4963245"/>
              <a:gd name="connsiteX13" fmla="*/ 605563 w 6858001"/>
              <a:gd name="connsiteY13" fmla="*/ 79506 h 4963245"/>
              <a:gd name="connsiteX14" fmla="*/ 757810 w 6858001"/>
              <a:gd name="connsiteY14" fmla="*/ 96483 h 4963245"/>
              <a:gd name="connsiteX15" fmla="*/ 923774 w 6858001"/>
              <a:gd name="connsiteY15" fmla="*/ 114469 h 4963245"/>
              <a:gd name="connsiteX16" fmla="*/ 1104139 w 6858001"/>
              <a:gd name="connsiteY16" fmla="*/ 132454 h 4963245"/>
              <a:gd name="connsiteX17" fmla="*/ 1296163 w 6858001"/>
              <a:gd name="connsiteY17" fmla="*/ 150776 h 4963245"/>
              <a:gd name="connsiteX18" fmla="*/ 1503275 w 6858001"/>
              <a:gd name="connsiteY18" fmla="*/ 167753 h 4963245"/>
              <a:gd name="connsiteX19" fmla="*/ 1719988 w 6858001"/>
              <a:gd name="connsiteY19" fmla="*/ 184058 h 4963245"/>
              <a:gd name="connsiteX20" fmla="*/ 1949045 w 6858001"/>
              <a:gd name="connsiteY20" fmla="*/ 198849 h 4963245"/>
              <a:gd name="connsiteX21" fmla="*/ 2187703 w 6858001"/>
              <a:gd name="connsiteY21" fmla="*/ 212969 h 4963245"/>
              <a:gd name="connsiteX22" fmla="*/ 2436649 w 6858001"/>
              <a:gd name="connsiteY22" fmla="*/ 226248 h 4963245"/>
              <a:gd name="connsiteX23" fmla="*/ 2564208 w 6858001"/>
              <a:gd name="connsiteY23" fmla="*/ 230955 h 4963245"/>
              <a:gd name="connsiteX24" fmla="*/ 2694509 w 6858001"/>
              <a:gd name="connsiteY24" fmla="*/ 236165 h 4963245"/>
              <a:gd name="connsiteX25" fmla="*/ 2826868 w 6858001"/>
              <a:gd name="connsiteY25" fmla="*/ 241040 h 4963245"/>
              <a:gd name="connsiteX26" fmla="*/ 2959914 w 6858001"/>
              <a:gd name="connsiteY26" fmla="*/ 244234 h 4963245"/>
              <a:gd name="connsiteX27" fmla="*/ 3095702 w 6858001"/>
              <a:gd name="connsiteY27" fmla="*/ 247091 h 4963245"/>
              <a:gd name="connsiteX28" fmla="*/ 3232862 w 6858001"/>
              <a:gd name="connsiteY28" fmla="*/ 250117 h 4963245"/>
              <a:gd name="connsiteX29" fmla="*/ 3372765 w 6858001"/>
              <a:gd name="connsiteY29" fmla="*/ 252134 h 4963245"/>
              <a:gd name="connsiteX30" fmla="*/ 3514040 w 6858001"/>
              <a:gd name="connsiteY30" fmla="*/ 252134 h 4963245"/>
              <a:gd name="connsiteX31" fmla="*/ 3656686 w 6858001"/>
              <a:gd name="connsiteY31" fmla="*/ 253142 h 4963245"/>
              <a:gd name="connsiteX32" fmla="*/ 3800704 w 6858001"/>
              <a:gd name="connsiteY32" fmla="*/ 252134 h 4963245"/>
              <a:gd name="connsiteX33" fmla="*/ 3946780 w 6858001"/>
              <a:gd name="connsiteY33" fmla="*/ 250117 h 4963245"/>
              <a:gd name="connsiteX34" fmla="*/ 4092855 w 6858001"/>
              <a:gd name="connsiteY34" fmla="*/ 248268 h 4963245"/>
              <a:gd name="connsiteX35" fmla="*/ 4240988 w 6858001"/>
              <a:gd name="connsiteY35" fmla="*/ 244234 h 4963245"/>
              <a:gd name="connsiteX36" fmla="*/ 4390492 w 6858001"/>
              <a:gd name="connsiteY36" fmla="*/ 240032 h 4963245"/>
              <a:gd name="connsiteX37" fmla="*/ 4539997 w 6858001"/>
              <a:gd name="connsiteY37" fmla="*/ 235157 h 4963245"/>
              <a:gd name="connsiteX38" fmla="*/ 4690873 w 6858001"/>
              <a:gd name="connsiteY38" fmla="*/ 228266 h 4963245"/>
              <a:gd name="connsiteX39" fmla="*/ 4843120 w 6858001"/>
              <a:gd name="connsiteY39" fmla="*/ 220029 h 4963245"/>
              <a:gd name="connsiteX40" fmla="*/ 4996054 w 6858001"/>
              <a:gd name="connsiteY40" fmla="*/ 212129 h 4963245"/>
              <a:gd name="connsiteX41" fmla="*/ 5148987 w 6858001"/>
              <a:gd name="connsiteY41" fmla="*/ 202044 h 4963245"/>
              <a:gd name="connsiteX42" fmla="*/ 5303978 w 6858001"/>
              <a:gd name="connsiteY42" fmla="*/ 189941 h 4963245"/>
              <a:gd name="connsiteX43" fmla="*/ 5456911 w 6858001"/>
              <a:gd name="connsiteY43" fmla="*/ 177839 h 4963245"/>
              <a:gd name="connsiteX44" fmla="*/ 5612588 w 6858001"/>
              <a:gd name="connsiteY44" fmla="*/ 163887 h 4963245"/>
              <a:gd name="connsiteX45" fmla="*/ 5768950 w 6858001"/>
              <a:gd name="connsiteY45" fmla="*/ 148591 h 4963245"/>
              <a:gd name="connsiteX46" fmla="*/ 5923255 w 6858001"/>
              <a:gd name="connsiteY46" fmla="*/ 132455 h 4963245"/>
              <a:gd name="connsiteX47" fmla="*/ 6079618 w 6858001"/>
              <a:gd name="connsiteY47" fmla="*/ 113629 h 4963245"/>
              <a:gd name="connsiteX48" fmla="*/ 6235294 w 6858001"/>
              <a:gd name="connsiteY48" fmla="*/ 93458 h 4963245"/>
              <a:gd name="connsiteX49" fmla="*/ 6391657 w 6858001"/>
              <a:gd name="connsiteY49" fmla="*/ 73455 h 4963245"/>
              <a:gd name="connsiteX50" fmla="*/ 6547333 w 6858001"/>
              <a:gd name="connsiteY50" fmla="*/ 50091 h 4963245"/>
              <a:gd name="connsiteX51" fmla="*/ 6702324 w 6858001"/>
              <a:gd name="connsiteY51" fmla="*/ 26222 h 49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963245">
                <a:moveTo>
                  <a:pt x="6858001" y="1177"/>
                </a:moveTo>
                <a:lnTo>
                  <a:pt x="6858001" y="1344715"/>
                </a:lnTo>
                <a:lnTo>
                  <a:pt x="6858000" y="1344715"/>
                </a:lnTo>
                <a:lnTo>
                  <a:pt x="6858000" y="4963245"/>
                </a:lnTo>
                <a:lnTo>
                  <a:pt x="0" y="4963244"/>
                </a:lnTo>
                <a:lnTo>
                  <a:pt x="0" y="900697"/>
                </a:lnTo>
                <a:lnTo>
                  <a:pt x="1" y="900697"/>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32" name="Rectangle 31">
            <a:extLst>
              <a:ext uri="{FF2B5EF4-FFF2-40B4-BE49-F238E27FC236}">
                <a16:creationId xmlns:a16="http://schemas.microsoft.com/office/drawing/2014/main" id="{D6F18ACE-6E82-4ADC-8A2F-A1771B309B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48930" y="2438400"/>
            <a:ext cx="6188189" cy="3785419"/>
          </a:xfrm>
        </p:spPr>
        <p:txBody>
          <a:bodyPr>
            <a:normAutofit/>
          </a:bodyPr>
          <a:lstStyle/>
          <a:p>
            <a:pPr>
              <a:lnSpc>
                <a:spcPct val="90000"/>
              </a:lnSpc>
            </a:pPr>
            <a:r>
              <a:rPr lang="en-GB" sz="1700" b="1">
                <a:solidFill>
                  <a:srgbClr val="FFFFFF"/>
                </a:solidFill>
              </a:rPr>
              <a:t>Because of its very small energy gap, a semiconductor can be made more conducting just by increasing the temperature.</a:t>
            </a:r>
          </a:p>
          <a:p>
            <a:pPr>
              <a:lnSpc>
                <a:spcPct val="90000"/>
              </a:lnSpc>
            </a:pPr>
            <a:r>
              <a:rPr lang="en-GB" sz="1700" b="1">
                <a:solidFill>
                  <a:srgbClr val="FFFFFF"/>
                </a:solidFill>
              </a:rPr>
              <a:t>There is, however, a more efficient way.  If, when we grow the silicon, we include a few atoms of a different type, they can donate their electrons to the conduction band.  This process is called doping, and the extra atoms are called donors.  An example of a donor atom is phosphorus.</a:t>
            </a:r>
          </a:p>
          <a:p>
            <a:pPr marL="0" indent="0">
              <a:lnSpc>
                <a:spcPct val="90000"/>
              </a:lnSpc>
              <a:buNone/>
            </a:pPr>
            <a:endParaRPr lang="en-GB" sz="1700" b="1">
              <a:solidFill>
                <a:srgbClr val="FFFFFF"/>
              </a:solidFill>
            </a:endParaRPr>
          </a:p>
          <a:p>
            <a:pPr>
              <a:lnSpc>
                <a:spcPct val="90000"/>
              </a:lnSpc>
            </a:pPr>
            <a:r>
              <a:rPr lang="en-GB" sz="1700" i="1">
                <a:solidFill>
                  <a:srgbClr val="FFFFFF"/>
                </a:solidFill>
              </a:rPr>
              <a:t>This raises the Fermi level into the conduction band.  The sample becomes metallic, with the negatively charged </a:t>
            </a:r>
            <a:r>
              <a:rPr lang="en-GB" sz="1700" b="1" i="1">
                <a:solidFill>
                  <a:srgbClr val="FFFFFF"/>
                </a:solidFill>
              </a:rPr>
              <a:t>doped electrons </a:t>
            </a:r>
            <a:r>
              <a:rPr lang="en-GB" sz="1700" i="1">
                <a:solidFill>
                  <a:srgbClr val="FFFFFF"/>
                </a:solidFill>
              </a:rPr>
              <a:t>doing the conduction</a:t>
            </a:r>
            <a:r>
              <a:rPr lang="en-GB" sz="1700">
                <a:solidFill>
                  <a:srgbClr val="FFFFFF"/>
                </a:solidFill>
              </a:rPr>
              <a:t>.</a:t>
            </a:r>
          </a:p>
        </p:txBody>
      </p:sp>
      <p:grpSp>
        <p:nvGrpSpPr>
          <p:cNvPr id="4" name="Group 3">
            <a:extLst>
              <a:ext uri="{FF2B5EF4-FFF2-40B4-BE49-F238E27FC236}">
                <a16:creationId xmlns:a16="http://schemas.microsoft.com/office/drawing/2014/main" id="{3D32D21D-15B7-41E2-9D3C-6F28B4DF33C8}"/>
              </a:ext>
            </a:extLst>
          </p:cNvPr>
          <p:cNvGrpSpPr/>
          <p:nvPr/>
        </p:nvGrpSpPr>
        <p:grpSpPr>
          <a:xfrm>
            <a:off x="8129871" y="1750572"/>
            <a:ext cx="3414009" cy="3356853"/>
            <a:chOff x="0" y="0"/>
            <a:chExt cx="2883535" cy="3200400"/>
          </a:xfrm>
        </p:grpSpPr>
        <p:grpSp>
          <p:nvGrpSpPr>
            <p:cNvPr id="5" name="Group 4">
              <a:extLst>
                <a:ext uri="{FF2B5EF4-FFF2-40B4-BE49-F238E27FC236}">
                  <a16:creationId xmlns:a16="http://schemas.microsoft.com/office/drawing/2014/main" id="{C561E98A-59F7-44D7-B4AA-EDCEF54983E8}"/>
                </a:ext>
              </a:extLst>
            </p:cNvPr>
            <p:cNvGrpSpPr/>
            <p:nvPr/>
          </p:nvGrpSpPr>
          <p:grpSpPr>
            <a:xfrm>
              <a:off x="0" y="0"/>
              <a:ext cx="2883535" cy="3200400"/>
              <a:chOff x="0" y="0"/>
              <a:chExt cx="2883548" cy="3200789"/>
            </a:xfrm>
          </p:grpSpPr>
          <p:grpSp>
            <p:nvGrpSpPr>
              <p:cNvPr id="7" name="Group 6">
                <a:extLst>
                  <a:ext uri="{FF2B5EF4-FFF2-40B4-BE49-F238E27FC236}">
                    <a16:creationId xmlns:a16="http://schemas.microsoft.com/office/drawing/2014/main" id="{F7AC9CE6-DC89-474B-8AF7-FA39D69A1BFD}"/>
                  </a:ext>
                </a:extLst>
              </p:cNvPr>
              <p:cNvGrpSpPr/>
              <p:nvPr/>
            </p:nvGrpSpPr>
            <p:grpSpPr>
              <a:xfrm>
                <a:off x="0" y="0"/>
                <a:ext cx="2883548" cy="3200789"/>
                <a:chOff x="0" y="0"/>
                <a:chExt cx="2883548" cy="3200789"/>
              </a:xfrm>
            </p:grpSpPr>
            <p:sp>
              <p:nvSpPr>
                <p:cNvPr id="17" name="Oval 16">
                  <a:extLst>
                    <a:ext uri="{FF2B5EF4-FFF2-40B4-BE49-F238E27FC236}">
                      <a16:creationId xmlns:a16="http://schemas.microsoft.com/office/drawing/2014/main" id="{97D471EC-703E-4BEB-82EB-326578B97A92}"/>
                    </a:ext>
                  </a:extLst>
                </p:cNvPr>
                <p:cNvSpPr>
                  <a:spLocks noChangeArrowheads="1"/>
                </p:cNvSpPr>
                <p:nvPr/>
              </p:nvSpPr>
              <p:spPr bwMode="auto">
                <a:xfrm rot="12582996">
                  <a:off x="519015" y="1810139"/>
                  <a:ext cx="819150" cy="1371884"/>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8" name="Oval 17">
                  <a:extLst>
                    <a:ext uri="{FF2B5EF4-FFF2-40B4-BE49-F238E27FC236}">
                      <a16:creationId xmlns:a16="http://schemas.microsoft.com/office/drawing/2014/main" id="{89BEDE7B-C213-4F44-8B42-918DCED8CD63}"/>
                    </a:ext>
                  </a:extLst>
                </p:cNvPr>
                <p:cNvSpPr>
                  <a:spLocks noChangeArrowheads="1"/>
                </p:cNvSpPr>
                <p:nvPr/>
              </p:nvSpPr>
              <p:spPr bwMode="auto">
                <a:xfrm rot="3951692">
                  <a:off x="1778648" y="849086"/>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9" name="Oval 18">
                  <a:extLst>
                    <a:ext uri="{FF2B5EF4-FFF2-40B4-BE49-F238E27FC236}">
                      <a16:creationId xmlns:a16="http://schemas.microsoft.com/office/drawing/2014/main" id="{DBF5AC69-4FC8-425D-9EEE-9A6F280E57F4}"/>
                    </a:ext>
                  </a:extLst>
                </p:cNvPr>
                <p:cNvSpPr>
                  <a:spLocks noChangeArrowheads="1"/>
                </p:cNvSpPr>
                <p:nvPr/>
              </p:nvSpPr>
              <p:spPr bwMode="auto">
                <a:xfrm rot="6690092">
                  <a:off x="285750" y="793102"/>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0" name="Oval 19">
                  <a:extLst>
                    <a:ext uri="{FF2B5EF4-FFF2-40B4-BE49-F238E27FC236}">
                      <a16:creationId xmlns:a16="http://schemas.microsoft.com/office/drawing/2014/main" id="{33650ED9-BD94-4B8F-8FDD-24B4164D9328}"/>
                    </a:ext>
                  </a:extLst>
                </p:cNvPr>
                <p:cNvSpPr>
                  <a:spLocks noChangeArrowheads="1"/>
                </p:cNvSpPr>
                <p:nvPr/>
              </p:nvSpPr>
              <p:spPr bwMode="auto">
                <a:xfrm rot="8928625">
                  <a:off x="1470737" y="1810139"/>
                  <a:ext cx="819150" cy="1390650"/>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1" name="Oval 20">
                  <a:extLst>
                    <a:ext uri="{FF2B5EF4-FFF2-40B4-BE49-F238E27FC236}">
                      <a16:creationId xmlns:a16="http://schemas.microsoft.com/office/drawing/2014/main" id="{C374D018-CB02-4239-B3AC-01D7724A1F90}"/>
                    </a:ext>
                  </a:extLst>
                </p:cNvPr>
                <p:cNvSpPr>
                  <a:spLocks noChangeArrowheads="1"/>
                </p:cNvSpPr>
                <p:nvPr/>
              </p:nvSpPr>
              <p:spPr bwMode="auto">
                <a:xfrm>
                  <a:off x="1041529" y="0"/>
                  <a:ext cx="819150" cy="1850956"/>
                </a:xfrm>
                <a:prstGeom prst="ellipse">
                  <a:avLst/>
                </a:prstGeom>
                <a:noFill/>
                <a:ln w="28575">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8" name="Oval 7">
                <a:extLst>
                  <a:ext uri="{FF2B5EF4-FFF2-40B4-BE49-F238E27FC236}">
                    <a16:creationId xmlns:a16="http://schemas.microsoft.com/office/drawing/2014/main" id="{98C2FCB0-D14C-4731-AEE7-AF6873D20BA7}"/>
                  </a:ext>
                </a:extLst>
              </p:cNvPr>
              <p:cNvSpPr>
                <a:spLocks noChangeArrowheads="1"/>
              </p:cNvSpPr>
              <p:nvPr/>
            </p:nvSpPr>
            <p:spPr bwMode="auto">
              <a:xfrm>
                <a:off x="858416" y="1175658"/>
                <a:ext cx="1093470" cy="1041400"/>
              </a:xfrm>
              <a:prstGeom prst="ellipse">
                <a:avLst/>
              </a:prstGeom>
              <a:solidFill>
                <a:srgbClr val="FFFFFF"/>
              </a:solidFill>
              <a:ln w="9525">
                <a:noFill/>
                <a:round/>
                <a:headEnd/>
                <a:tailEnd/>
              </a:ln>
            </p:spPr>
            <p:txBody>
              <a:bodyPr rot="0" vert="horz" wrap="square" lIns="91440" tIns="45720" rIns="91440" bIns="45720" anchor="t" anchorCtr="0" upright="1">
                <a:noAutofit/>
              </a:bodyPr>
              <a:lstStyle/>
              <a:p>
                <a:endParaRPr lang="en-GB"/>
              </a:p>
            </p:txBody>
          </p:sp>
          <p:grpSp>
            <p:nvGrpSpPr>
              <p:cNvPr id="9" name="Group 8">
                <a:extLst>
                  <a:ext uri="{FF2B5EF4-FFF2-40B4-BE49-F238E27FC236}">
                    <a16:creationId xmlns:a16="http://schemas.microsoft.com/office/drawing/2014/main" id="{C5C23F82-4B2A-4DAD-AA02-D189D5BF7AB6}"/>
                  </a:ext>
                </a:extLst>
              </p:cNvPr>
              <p:cNvGrpSpPr/>
              <p:nvPr/>
            </p:nvGrpSpPr>
            <p:grpSpPr>
              <a:xfrm>
                <a:off x="373224" y="485192"/>
                <a:ext cx="2066148" cy="2327016"/>
                <a:chOff x="0" y="0"/>
                <a:chExt cx="2066148" cy="2327016"/>
              </a:xfrm>
            </p:grpSpPr>
            <p:sp>
              <p:nvSpPr>
                <p:cNvPr id="10" name="AutoShape 380">
                  <a:extLst>
                    <a:ext uri="{FF2B5EF4-FFF2-40B4-BE49-F238E27FC236}">
                      <a16:creationId xmlns:a16="http://schemas.microsoft.com/office/drawing/2014/main" id="{A6D8427A-5827-4CA9-8816-566862EA7803}"/>
                    </a:ext>
                  </a:extLst>
                </p:cNvPr>
                <p:cNvSpPr>
                  <a:spLocks noChangeArrowheads="1"/>
                </p:cNvSpPr>
                <p:nvPr/>
              </p:nvSpPr>
              <p:spPr bwMode="auto">
                <a:xfrm rot="5400000" flipV="1">
                  <a:off x="961054" y="998375"/>
                  <a:ext cx="133350" cy="552450"/>
                </a:xfrm>
                <a:prstGeom prst="moon">
                  <a:avLst>
                    <a:gd name="adj" fmla="val 50000"/>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1" name="Oval 10">
                  <a:extLst>
                    <a:ext uri="{FF2B5EF4-FFF2-40B4-BE49-F238E27FC236}">
                      <a16:creationId xmlns:a16="http://schemas.microsoft.com/office/drawing/2014/main" id="{A3AB0E35-10E8-4C6F-9995-F5BC12C9B603}"/>
                    </a:ext>
                  </a:extLst>
                </p:cNvPr>
                <p:cNvSpPr>
                  <a:spLocks noChangeArrowheads="1"/>
                </p:cNvSpPr>
                <p:nvPr/>
              </p:nvSpPr>
              <p:spPr bwMode="auto">
                <a:xfrm>
                  <a:off x="1119674" y="0"/>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2" name="Oval 11">
                  <a:extLst>
                    <a:ext uri="{FF2B5EF4-FFF2-40B4-BE49-F238E27FC236}">
                      <a16:creationId xmlns:a16="http://schemas.microsoft.com/office/drawing/2014/main" id="{6A1559C8-EA7F-4A9D-BD04-82AE7D24F8AB}"/>
                    </a:ext>
                  </a:extLst>
                </p:cNvPr>
                <p:cNvSpPr>
                  <a:spLocks noChangeArrowheads="1"/>
                </p:cNvSpPr>
                <p:nvPr/>
              </p:nvSpPr>
              <p:spPr bwMode="auto">
                <a:xfrm>
                  <a:off x="0" y="1119674"/>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3" name="Oval 12">
                  <a:extLst>
                    <a:ext uri="{FF2B5EF4-FFF2-40B4-BE49-F238E27FC236}">
                      <a16:creationId xmlns:a16="http://schemas.microsoft.com/office/drawing/2014/main" id="{460A439B-82B2-41F6-A0A7-DAD82451B0E4}"/>
                    </a:ext>
                  </a:extLst>
                </p:cNvPr>
                <p:cNvSpPr>
                  <a:spLocks noChangeArrowheads="1"/>
                </p:cNvSpPr>
                <p:nvPr/>
              </p:nvSpPr>
              <p:spPr bwMode="auto">
                <a:xfrm>
                  <a:off x="615821" y="2146041"/>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4" name="Oval 13">
                  <a:extLst>
                    <a:ext uri="{FF2B5EF4-FFF2-40B4-BE49-F238E27FC236}">
                      <a16:creationId xmlns:a16="http://schemas.microsoft.com/office/drawing/2014/main" id="{8666F0BB-9F12-4D7A-B8AA-7599B4DC3D75}"/>
                    </a:ext>
                  </a:extLst>
                </p:cNvPr>
                <p:cNvSpPr>
                  <a:spLocks noChangeArrowheads="1"/>
                </p:cNvSpPr>
                <p:nvPr/>
              </p:nvSpPr>
              <p:spPr bwMode="auto">
                <a:xfrm>
                  <a:off x="1866123"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5" name="Oval 14">
                  <a:extLst>
                    <a:ext uri="{FF2B5EF4-FFF2-40B4-BE49-F238E27FC236}">
                      <a16:creationId xmlns:a16="http://schemas.microsoft.com/office/drawing/2014/main" id="{2985C13B-04D5-4AE6-A827-033940CFCD31}"/>
                    </a:ext>
                  </a:extLst>
                </p:cNvPr>
                <p:cNvSpPr>
                  <a:spLocks noChangeArrowheads="1"/>
                </p:cNvSpPr>
                <p:nvPr/>
              </p:nvSpPr>
              <p:spPr bwMode="auto">
                <a:xfrm>
                  <a:off x="727788"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sp>
              <p:nvSpPr>
                <p:cNvPr id="16" name="Oval 15">
                  <a:extLst>
                    <a:ext uri="{FF2B5EF4-FFF2-40B4-BE49-F238E27FC236}">
                      <a16:creationId xmlns:a16="http://schemas.microsoft.com/office/drawing/2014/main" id="{8BAD121F-5DE2-4E5C-820C-3E7B67B6D2E0}"/>
                    </a:ext>
                  </a:extLst>
                </p:cNvPr>
                <p:cNvSpPr>
                  <a:spLocks noChangeArrowheads="1"/>
                </p:cNvSpPr>
                <p:nvPr/>
              </p:nvSpPr>
              <p:spPr bwMode="auto">
                <a:xfrm>
                  <a:off x="1119674" y="783772"/>
                  <a:ext cx="200025" cy="180975"/>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grpSp>
        <p:sp>
          <p:nvSpPr>
            <p:cNvPr id="6" name="Oval 5">
              <a:extLst>
                <a:ext uri="{FF2B5EF4-FFF2-40B4-BE49-F238E27FC236}">
                  <a16:creationId xmlns:a16="http://schemas.microsoft.com/office/drawing/2014/main" id="{5A3A62E0-D140-4531-9E8C-B44000E8F552}"/>
                </a:ext>
              </a:extLst>
            </p:cNvPr>
            <p:cNvSpPr>
              <a:spLocks noChangeArrowheads="1"/>
            </p:cNvSpPr>
            <p:nvPr/>
          </p:nvSpPr>
          <p:spPr bwMode="auto">
            <a:xfrm>
              <a:off x="1956816" y="2487168"/>
              <a:ext cx="199390" cy="180340"/>
            </a:xfrm>
            <a:prstGeom prst="ellipse">
              <a:avLst/>
            </a:prstGeom>
            <a:gradFill rotWithShape="0">
              <a:gsLst>
                <a:gs pos="0">
                  <a:srgbClr val="666666"/>
                </a:gs>
                <a:gs pos="50000">
                  <a:srgbClr val="000000"/>
                </a:gs>
                <a:gs pos="100000">
                  <a:srgbClr val="666666"/>
                </a:gs>
              </a:gsLst>
              <a:lin ang="5400000" scaled="1"/>
            </a:gradFill>
            <a:ln w="12700" cmpd="sng">
              <a:solidFill>
                <a:srgbClr val="000000"/>
              </a:solidFill>
              <a:prstDash val="solid"/>
              <a:round/>
              <a:headEnd/>
              <a:tailEnd/>
            </a:ln>
            <a:effectLst>
              <a:outerShdw dist="28398" dir="3806097" algn="ctr" rotWithShape="0">
                <a:srgbClr val="7F7F7F"/>
              </a:outerShdw>
            </a:effectLst>
          </p:spPr>
          <p:txBody>
            <a:bodyPr rot="0" vert="horz" wrap="square" lIns="91440" tIns="45720" rIns="91440" bIns="45720" anchor="t" anchorCtr="0" upright="1">
              <a:noAutofit/>
            </a:bodyPr>
            <a:lstStyle/>
            <a:p>
              <a:endParaRPr lang="en-GB"/>
            </a:p>
          </p:txBody>
        </p:sp>
      </p:grpSp>
    </p:spTree>
    <p:extLst>
      <p:ext uri="{BB962C8B-B14F-4D97-AF65-F5344CB8AC3E}">
        <p14:creationId xmlns:p14="http://schemas.microsoft.com/office/powerpoint/2010/main" val="2930446536"/>
      </p:ext>
    </p:extLst>
  </p:cSld>
  <p:clrMapOvr>
    <a:overrideClrMapping bg1="lt1" tx1="dk1" bg2="lt2" tx2="dk2" accent1="accent1" accent2="accent2" accent3="accent3" accent4="accent4" accent5="accent5" accent6="accent6" hlink="hlink" folHlink="folHlink"/>
  </p:clrMapOvr>
  <p:transition spd="slow" advClick="0" advTm="5000">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9E95D84F5204C82A817EFF84E160C" ma:contentTypeVersion="37" ma:contentTypeDescription="Create a new document." ma:contentTypeScope="" ma:versionID="f3075e8e098f4a0ff7ec52ae7731d45b">
  <xsd:schema xmlns:xsd="http://www.w3.org/2001/XMLSchema" xmlns:xs="http://www.w3.org/2001/XMLSchema" xmlns:p="http://schemas.microsoft.com/office/2006/metadata/properties" xmlns:ns1="http://schemas.microsoft.com/sharepoint/v3" xmlns:ns3="047d31ed-db1b-45f8-951b-70f32d0d50e7" xmlns:ns4="346219e1-681e-4c5f-baa7-59e01490ad14" targetNamespace="http://schemas.microsoft.com/office/2006/metadata/properties" ma:root="true" ma:fieldsID="c5f230b722b9f75a495f836c524f0184" ns1:_="" ns3:_="" ns4:_="">
    <xsd:import namespace="http://schemas.microsoft.com/sharepoint/v3"/>
    <xsd:import namespace="047d31ed-db1b-45f8-951b-70f32d0d50e7"/>
    <xsd:import namespace="346219e1-681e-4c5f-baa7-59e01490ad14"/>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CultureName" minOccurs="0"/>
                <xsd:element ref="ns4:TeamsChannelId" minOccurs="0"/>
                <xsd:element ref="ns4:Math_Settings" minOccurs="0"/>
                <xsd:element ref="ns4:Templates" minOccurs="0"/>
                <xsd:element ref="ns4:Distribution_Groups" minOccurs="0"/>
                <xsd:element ref="ns4:LMS_Mappings" minOccurs="0"/>
                <xsd:element ref="ns4:Self_Registration_Enabled0" minOccurs="0"/>
                <xsd:element ref="ns4:Has_Teacher_Only_SectionGroup" minOccurs="0"/>
                <xsd:element ref="ns4:Is_Collaboration_Space_Locked" minOccurs="0"/>
                <xsd:element ref="ns4:IsNotebookLocked" minOccurs="0"/>
                <xsd:element ref="ns4:Teams_Channel_Section_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7d31ed-db1b-45f8-951b-70f32d0d50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6219e1-681e-4c5f-baa7-59e01490ad14" elementFormDefault="qualified">
    <xsd:import namespace="http://schemas.microsoft.com/office/2006/documentManagement/types"/>
    <xsd:import namespace="http://schemas.microsoft.com/office/infopath/2007/PartnerControls"/>
    <xsd:element name="NotebookType" ma:index="12" nillable="true" ma:displayName="Notebook Type" ma:indexed="true" ma:internalName="NotebookType">
      <xsd:simpleType>
        <xsd:restriction base="dms:Text"/>
      </xsd:simpleType>
    </xsd:element>
    <xsd:element name="FolderType" ma:index="13" nillable="true" ma:displayName="Folder Type" ma:internalName="FolderType">
      <xsd:simpleType>
        <xsd:restriction base="dms:Text"/>
      </xsd:simpleType>
    </xsd:element>
    <xsd:element name="Owner" ma:index="1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5" nillable="true" ma:displayName="Default Section Names" ma:internalName="DefaultSectionNames">
      <xsd:simpleType>
        <xsd:restriction base="dms:Note">
          <xsd:maxLength value="255"/>
        </xsd:restriction>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Location" ma:index="30" nillable="true" ma:displayName="Location" ma:internalName="MediaServiceLocation"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CultureName" ma:index="33" nillable="true" ma:displayName="Culture Name" ma:internalName="CultureNam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Templates" ma:index="36" nillable="true" ma:displayName="Templates" ma:internalName="Templates">
      <xsd:simpleType>
        <xsd:restriction base="dms:Note">
          <xsd:maxLength value="255"/>
        </xsd:restriction>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Self_Registration_Enabled0" ma:index="39" nillable="true" ma:displayName="Self Registration Enabled" ma:internalName="Self_Registration_Enabled0">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Teams_Channel_Section_Location" ma:index="43" nillable="true" ma:displayName="Teams Channel Section Location" ma:internalName="Teams_Channel_Section_Location">
      <xsd:simpleType>
        <xsd:restriction base="dms:Text"/>
      </xsd:simpleType>
    </xsd:element>
    <xsd:element name="MediaLengthInSeconds" ma:index="4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lf_Registration_Enabled xmlns="346219e1-681e-4c5f-baa7-59e01490ad14" xsi:nil="true"/>
    <Templates xmlns="346219e1-681e-4c5f-baa7-59e01490ad14" xsi:nil="true"/>
    <Teachers xmlns="346219e1-681e-4c5f-baa7-59e01490ad14">
      <UserInfo>
        <DisplayName/>
        <AccountId xsi:nil="true"/>
        <AccountType/>
      </UserInfo>
    </Teachers>
    <Students xmlns="346219e1-681e-4c5f-baa7-59e01490ad14">
      <UserInfo>
        <DisplayName/>
        <AccountId xsi:nil="true"/>
        <AccountType/>
      </UserInfo>
    </Students>
    <Student_Groups xmlns="346219e1-681e-4c5f-baa7-59e01490ad14">
      <UserInfo>
        <DisplayName/>
        <AccountId xsi:nil="true"/>
        <AccountType/>
      </UserInfo>
    </Student_Groups>
    <Math_Settings xmlns="346219e1-681e-4c5f-baa7-59e01490ad14" xsi:nil="true"/>
    <Has_Teacher_Only_SectionGroup xmlns="346219e1-681e-4c5f-baa7-59e01490ad14" xsi:nil="true"/>
    <Is_Collaboration_Space_Locked xmlns="346219e1-681e-4c5f-baa7-59e01490ad14" xsi:nil="true"/>
    <Teams_Channel_Section_Location xmlns="346219e1-681e-4c5f-baa7-59e01490ad14" xsi:nil="true"/>
    <FolderType xmlns="346219e1-681e-4c5f-baa7-59e01490ad14" xsi:nil="true"/>
    <Owner xmlns="346219e1-681e-4c5f-baa7-59e01490ad14">
      <UserInfo>
        <DisplayName/>
        <AccountId xsi:nil="true"/>
        <AccountType/>
      </UserInfo>
    </Owner>
    <Distribution_Groups xmlns="346219e1-681e-4c5f-baa7-59e01490ad14" xsi:nil="true"/>
    <IMAddress xmlns="http://schemas.microsoft.com/sharepoint/v3" xsi:nil="true"/>
    <Invited_Teachers xmlns="346219e1-681e-4c5f-baa7-59e01490ad14" xsi:nil="true"/>
    <LMS_Mappings xmlns="346219e1-681e-4c5f-baa7-59e01490ad14" xsi:nil="true"/>
    <Self_Registration_Enabled0 xmlns="346219e1-681e-4c5f-baa7-59e01490ad14" xsi:nil="true"/>
    <NotebookType xmlns="346219e1-681e-4c5f-baa7-59e01490ad14" xsi:nil="true"/>
    <AppVersion xmlns="346219e1-681e-4c5f-baa7-59e01490ad14" xsi:nil="true"/>
    <TeamsChannelId xmlns="346219e1-681e-4c5f-baa7-59e01490ad14" xsi:nil="true"/>
    <DefaultSectionNames xmlns="346219e1-681e-4c5f-baa7-59e01490ad14" xsi:nil="true"/>
    <CultureName xmlns="346219e1-681e-4c5f-baa7-59e01490ad14" xsi:nil="true"/>
    <Invited_Students xmlns="346219e1-681e-4c5f-baa7-59e01490ad14" xsi:nil="true"/>
    <IsNotebookLocked xmlns="346219e1-681e-4c5f-baa7-59e01490ad14" xsi:nil="true"/>
  </documentManagement>
</p:properties>
</file>

<file path=customXml/itemProps1.xml><?xml version="1.0" encoding="utf-8"?>
<ds:datastoreItem xmlns:ds="http://schemas.openxmlformats.org/officeDocument/2006/customXml" ds:itemID="{B8D8CEF7-F87E-418F-8DB1-D16703752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7d31ed-db1b-45f8-951b-70f32d0d50e7"/>
    <ds:schemaRef ds:uri="346219e1-681e-4c5f-baa7-59e01490a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29A90B-F5EC-466C-BFA6-A84330F73019}">
  <ds:schemaRefs>
    <ds:schemaRef ds:uri="http://schemas.microsoft.com/sharepoint/v3/contenttype/forms"/>
  </ds:schemaRefs>
</ds:datastoreItem>
</file>

<file path=customXml/itemProps3.xml><?xml version="1.0" encoding="utf-8"?>
<ds:datastoreItem xmlns:ds="http://schemas.openxmlformats.org/officeDocument/2006/customXml" ds:itemID="{AB9BB469-D379-4BF1-87A5-815E4EB4CD6C}">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047d31ed-db1b-45f8-951b-70f32d0d50e7"/>
    <ds:schemaRef ds:uri="http://schemas.microsoft.com/office/2006/metadata/properties"/>
    <ds:schemaRef ds:uri="http://schemas.microsoft.com/office/2006/documentManagement/types"/>
    <ds:schemaRef ds:uri="346219e1-681e-4c5f-baa7-59e01490ad1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2420</Words>
  <Application>Microsoft Office PowerPoint</Application>
  <PresentationFormat>Widescreen</PresentationFormat>
  <Paragraphs>163</Paragraphs>
  <Slides>27</Slides>
  <Notes>2</Notes>
  <HiddenSlides>0</HiddenSlides>
  <MMClips>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Arial Black</vt:lpstr>
      <vt:lpstr>Calibri</vt:lpstr>
      <vt:lpstr>Cambria Math</vt:lpstr>
      <vt:lpstr>Century Gothic</vt:lpstr>
      <vt:lpstr>Symbol</vt:lpstr>
      <vt:lpstr>Times New Roman</vt:lpstr>
      <vt:lpstr>Trebuchet MS</vt:lpstr>
      <vt:lpstr>Wingdings 3</vt:lpstr>
      <vt:lpstr>Ion</vt:lpstr>
      <vt:lpstr>1_Ion</vt:lpstr>
      <vt:lpstr>p-n Junctions and uses</vt:lpstr>
      <vt:lpstr>PowerPoint Presentation</vt:lpstr>
      <vt:lpstr>Semiconductors</vt:lpstr>
      <vt:lpstr>Meet the popular guys</vt:lpstr>
      <vt:lpstr>A silicon ‘wafer’</vt:lpstr>
      <vt:lpstr>But there are always those less popular</vt:lpstr>
      <vt:lpstr>Doping to create a p-type material</vt:lpstr>
      <vt:lpstr>Creating an n-type semiconductor</vt:lpstr>
      <vt:lpstr>Doping a semiconductor (n-type)</vt:lpstr>
      <vt:lpstr>Doping a semiconductor (p-type)</vt:lpstr>
      <vt:lpstr>Let’s see how Mr Smith explains this!</vt:lpstr>
      <vt:lpstr>PowerPoint Presentation</vt:lpstr>
      <vt:lpstr>Joining a p-type to an n-type semiconductor</vt:lpstr>
      <vt:lpstr>PowerPoint Presentation</vt:lpstr>
      <vt:lpstr>PN junction</vt:lpstr>
      <vt:lpstr>A diagram of a p-n junction in equilibrium</vt:lpstr>
      <vt:lpstr>Forward bias</vt:lpstr>
      <vt:lpstr>Reverse bias</vt:lpstr>
      <vt:lpstr>PowerPoint Presentation</vt:lpstr>
      <vt:lpstr>PowerPoint Presentation</vt:lpstr>
      <vt:lpstr>PowerPoint Presentation</vt:lpstr>
      <vt:lpstr>PowerPoint Presentation</vt:lpstr>
      <vt:lpstr>So what can we use this for? (I)</vt:lpstr>
      <vt:lpstr>So what can we use this for? (II)</vt:lpstr>
      <vt:lpstr>PowerPoint Presentation</vt:lpstr>
      <vt:lpstr>Summary of key points</vt:lpstr>
      <vt:lpstr>Questions</vt:lpstr>
    </vt:vector>
  </TitlesOfParts>
  <Company>Dumfries and Galloway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Semiconductors and p-n Junctions</dc:title>
  <dc:creator>Mrs Hargreaves</dc:creator>
  <cp:lastModifiedBy>Mrs Hargreaves</cp:lastModifiedBy>
  <cp:revision>14</cp:revision>
  <dcterms:created xsi:type="dcterms:W3CDTF">2022-03-25T10:43:17Z</dcterms:created>
  <dcterms:modified xsi:type="dcterms:W3CDTF">2023-02-14T13:06:47Z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0x0101006FF9E95D84F5204C82A817EFF84E160C</vt:lpwstr>
  </property>
</Properties>
</file>