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96" r:id="rId5"/>
  </p:sldMasterIdLst>
  <p:notesMasterIdLst>
    <p:notesMasterId r:id="rId13"/>
  </p:notesMasterIdLst>
  <p:sldIdLst>
    <p:sldId id="256" r:id="rId6"/>
    <p:sldId id="257" r:id="rId7"/>
    <p:sldId id="260" r:id="rId8"/>
    <p:sldId id="288" r:id="rId9"/>
    <p:sldId id="262"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B6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C12045-714C-41BA-A73B-2C566AFFA5D3}" v="67" dt="2022-03-27T16:45:58.3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62" d="100"/>
          <a:sy n="62" d="100"/>
        </p:scale>
        <p:origin x="102"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Hargreaves" userId="16d29ebe-5fd1-4f7c-a551-c4871f6cfdc9" providerId="ADAL" clId="{88C12045-714C-41BA-A73B-2C566AFFA5D3}"/>
    <pc:docChg chg="undo custSel addSld delSld modSld sldOrd">
      <pc:chgData name="Mrs Hargreaves" userId="16d29ebe-5fd1-4f7c-a551-c4871f6cfdc9" providerId="ADAL" clId="{88C12045-714C-41BA-A73B-2C566AFFA5D3}" dt="2022-03-27T16:45:58.394" v="530"/>
      <pc:docMkLst>
        <pc:docMk/>
      </pc:docMkLst>
      <pc:sldChg chg="addSp delSp modSp mod modTransition delAnim">
        <pc:chgData name="Mrs Hargreaves" userId="16d29ebe-5fd1-4f7c-a551-c4871f6cfdc9" providerId="ADAL" clId="{88C12045-714C-41BA-A73B-2C566AFFA5D3}" dt="2022-03-27T16:45:04.625" v="523"/>
        <pc:sldMkLst>
          <pc:docMk/>
          <pc:sldMk cId="1609335817" sldId="256"/>
        </pc:sldMkLst>
        <pc:spChg chg="mod">
          <ac:chgData name="Mrs Hargreaves" userId="16d29ebe-5fd1-4f7c-a551-c4871f6cfdc9" providerId="ADAL" clId="{88C12045-714C-41BA-A73B-2C566AFFA5D3}" dt="2022-03-27T14:54:30.261" v="10" actId="20577"/>
          <ac:spMkLst>
            <pc:docMk/>
            <pc:sldMk cId="1609335817" sldId="256"/>
            <ac:spMk id="2" creationId="{00000000-0000-0000-0000-000000000000}"/>
          </ac:spMkLst>
        </pc:spChg>
        <pc:spChg chg="add mod">
          <ac:chgData name="Mrs Hargreaves" userId="16d29ebe-5fd1-4f7c-a551-c4871f6cfdc9" providerId="ADAL" clId="{88C12045-714C-41BA-A73B-2C566AFFA5D3}" dt="2022-03-27T16:06:33.068" v="482" actId="1076"/>
          <ac:spMkLst>
            <pc:docMk/>
            <pc:sldMk cId="1609335817" sldId="256"/>
            <ac:spMk id="8" creationId="{57306D10-0C94-4060-AC28-458B0EFA84A4}"/>
          </ac:spMkLst>
        </pc:spChg>
        <pc:picChg chg="del mod">
          <ac:chgData name="Mrs Hargreaves" userId="16d29ebe-5fd1-4f7c-a551-c4871f6cfdc9" providerId="ADAL" clId="{88C12045-714C-41BA-A73B-2C566AFFA5D3}" dt="2022-03-27T16:02:20.579" v="472" actId="478"/>
          <ac:picMkLst>
            <pc:docMk/>
            <pc:sldMk cId="1609335817" sldId="256"/>
            <ac:picMk id="4" creationId="{719E8104-E825-4142-B444-FE5AFF8F41A2}"/>
          </ac:picMkLst>
        </pc:picChg>
        <pc:picChg chg="mod">
          <ac:chgData name="Mrs Hargreaves" userId="16d29ebe-5fd1-4f7c-a551-c4871f6cfdc9" providerId="ADAL" clId="{88C12045-714C-41BA-A73B-2C566AFFA5D3}" dt="2022-03-27T16:03:11.793" v="473" actId="1076"/>
          <ac:picMkLst>
            <pc:docMk/>
            <pc:sldMk cId="1609335817" sldId="256"/>
            <ac:picMk id="7" creationId="{9D6BEE7A-C714-4650-AE2A-4FDF263F2400}"/>
          </ac:picMkLst>
        </pc:picChg>
      </pc:sldChg>
      <pc:sldChg chg="addSp delSp modSp mod modTransition addAnim delAnim modAnim">
        <pc:chgData name="Mrs Hargreaves" userId="16d29ebe-5fd1-4f7c-a551-c4871f6cfdc9" providerId="ADAL" clId="{88C12045-714C-41BA-A73B-2C566AFFA5D3}" dt="2022-03-27T16:45:07.169" v="524"/>
        <pc:sldMkLst>
          <pc:docMk/>
          <pc:sldMk cId="427080351" sldId="257"/>
        </pc:sldMkLst>
        <pc:graphicFrameChg chg="mod modGraphic">
          <ac:chgData name="Mrs Hargreaves" userId="16d29ebe-5fd1-4f7c-a551-c4871f6cfdc9" providerId="ADAL" clId="{88C12045-714C-41BA-A73B-2C566AFFA5D3}" dt="2022-03-27T16:19:30.821" v="496" actId="14734"/>
          <ac:graphicFrameMkLst>
            <pc:docMk/>
            <pc:sldMk cId="427080351" sldId="257"/>
            <ac:graphicFrameMk id="4" creationId="{00000000-0000-0000-0000-000000000000}"/>
          </ac:graphicFrameMkLst>
        </pc:graphicFrameChg>
        <pc:picChg chg="add del mod">
          <ac:chgData name="Mrs Hargreaves" userId="16d29ebe-5fd1-4f7c-a551-c4871f6cfdc9" providerId="ADAL" clId="{88C12045-714C-41BA-A73B-2C566AFFA5D3}" dt="2022-03-27T16:05:07.150" v="479" actId="478"/>
          <ac:picMkLst>
            <pc:docMk/>
            <pc:sldMk cId="427080351" sldId="257"/>
            <ac:picMk id="2" creationId="{B55C0E39-D38C-4BB3-8544-DCBE47804E66}"/>
          </ac:picMkLst>
        </pc:picChg>
      </pc:sldChg>
      <pc:sldChg chg="del">
        <pc:chgData name="Mrs Hargreaves" userId="16d29ebe-5fd1-4f7c-a551-c4871f6cfdc9" providerId="ADAL" clId="{88C12045-714C-41BA-A73B-2C566AFFA5D3}" dt="2022-03-27T14:54:34.849" v="11" actId="47"/>
        <pc:sldMkLst>
          <pc:docMk/>
          <pc:sldMk cId="250389523" sldId="258"/>
        </pc:sldMkLst>
      </pc:sldChg>
      <pc:sldChg chg="addSp delSp modSp del mod">
        <pc:chgData name="Mrs Hargreaves" userId="16d29ebe-5fd1-4f7c-a551-c4871f6cfdc9" providerId="ADAL" clId="{88C12045-714C-41BA-A73B-2C566AFFA5D3}" dt="2022-03-27T16:06:40.718" v="483" actId="47"/>
        <pc:sldMkLst>
          <pc:docMk/>
          <pc:sldMk cId="651654522" sldId="259"/>
        </pc:sldMkLst>
        <pc:spChg chg="del">
          <ac:chgData name="Mrs Hargreaves" userId="16d29ebe-5fd1-4f7c-a551-c4871f6cfdc9" providerId="ADAL" clId="{88C12045-714C-41BA-A73B-2C566AFFA5D3}" dt="2022-03-27T16:06:16.820" v="480" actId="21"/>
          <ac:spMkLst>
            <pc:docMk/>
            <pc:sldMk cId="651654522" sldId="259"/>
            <ac:spMk id="3" creationId="{00000000-0000-0000-0000-000000000000}"/>
          </ac:spMkLst>
        </pc:spChg>
        <pc:spChg chg="add mod">
          <ac:chgData name="Mrs Hargreaves" userId="16d29ebe-5fd1-4f7c-a551-c4871f6cfdc9" providerId="ADAL" clId="{88C12045-714C-41BA-A73B-2C566AFFA5D3}" dt="2022-03-27T16:06:16.820" v="480" actId="21"/>
          <ac:spMkLst>
            <pc:docMk/>
            <pc:sldMk cId="651654522" sldId="259"/>
            <ac:spMk id="5" creationId="{7110EE4A-FD7D-4F59-A9D2-3110C101D764}"/>
          </ac:spMkLst>
        </pc:spChg>
      </pc:sldChg>
      <pc:sldChg chg="modSp mod modTransition">
        <pc:chgData name="Mrs Hargreaves" userId="16d29ebe-5fd1-4f7c-a551-c4871f6cfdc9" providerId="ADAL" clId="{88C12045-714C-41BA-A73B-2C566AFFA5D3}" dt="2022-03-27T16:43:07.365" v="503"/>
        <pc:sldMkLst>
          <pc:docMk/>
          <pc:sldMk cId="894968136" sldId="260"/>
        </pc:sldMkLst>
        <pc:spChg chg="mod">
          <ac:chgData name="Mrs Hargreaves" userId="16d29ebe-5fd1-4f7c-a551-c4871f6cfdc9" providerId="ADAL" clId="{88C12045-714C-41BA-A73B-2C566AFFA5D3}" dt="2022-03-27T14:55:57.223" v="30" actId="255"/>
          <ac:spMkLst>
            <pc:docMk/>
            <pc:sldMk cId="894968136" sldId="260"/>
            <ac:spMk id="3" creationId="{00000000-0000-0000-0000-000000000000}"/>
          </ac:spMkLst>
        </pc:spChg>
        <pc:spChg chg="mod">
          <ac:chgData name="Mrs Hargreaves" userId="16d29ebe-5fd1-4f7c-a551-c4871f6cfdc9" providerId="ADAL" clId="{88C12045-714C-41BA-A73B-2C566AFFA5D3}" dt="2022-03-27T14:56:07.409" v="33" actId="14100"/>
          <ac:spMkLst>
            <pc:docMk/>
            <pc:sldMk cId="894968136" sldId="260"/>
            <ac:spMk id="4" creationId="{BC071731-CFF7-4178-8B27-FE8DF6BCA755}"/>
          </ac:spMkLst>
        </pc:spChg>
      </pc:sldChg>
      <pc:sldChg chg="modTransition">
        <pc:chgData name="Mrs Hargreaves" userId="16d29ebe-5fd1-4f7c-a551-c4871f6cfdc9" providerId="ADAL" clId="{88C12045-714C-41BA-A73B-2C566AFFA5D3}" dt="2022-03-27T16:45:13.652" v="526"/>
        <pc:sldMkLst>
          <pc:docMk/>
          <pc:sldMk cId="757276639" sldId="262"/>
        </pc:sldMkLst>
      </pc:sldChg>
      <pc:sldChg chg="modTransition">
        <pc:chgData name="Mrs Hargreaves" userId="16d29ebe-5fd1-4f7c-a551-c4871f6cfdc9" providerId="ADAL" clId="{88C12045-714C-41BA-A73B-2C566AFFA5D3}" dt="2022-03-27T16:45:56.004" v="529"/>
        <pc:sldMkLst>
          <pc:docMk/>
          <pc:sldMk cId="2163758761" sldId="263"/>
        </pc:sldMkLst>
      </pc:sldChg>
      <pc:sldChg chg="modTransition">
        <pc:chgData name="Mrs Hargreaves" userId="16d29ebe-5fd1-4f7c-a551-c4871f6cfdc9" providerId="ADAL" clId="{88C12045-714C-41BA-A73B-2C566AFFA5D3}" dt="2022-03-27T16:45:58.394" v="530"/>
        <pc:sldMkLst>
          <pc:docMk/>
          <pc:sldMk cId="3074083309" sldId="264"/>
        </pc:sldMkLst>
      </pc:sldChg>
      <pc:sldChg chg="modSp mod modTransition">
        <pc:chgData name="Mrs Hargreaves" userId="16d29ebe-5fd1-4f7c-a551-c4871f6cfdc9" providerId="ADAL" clId="{88C12045-714C-41BA-A73B-2C566AFFA5D3}" dt="2022-03-27T16:44:56.048" v="521"/>
        <pc:sldMkLst>
          <pc:docMk/>
          <pc:sldMk cId="4123050684" sldId="265"/>
        </pc:sldMkLst>
        <pc:spChg chg="mod">
          <ac:chgData name="Mrs Hargreaves" userId="16d29ebe-5fd1-4f7c-a551-c4871f6cfdc9" providerId="ADAL" clId="{88C12045-714C-41BA-A73B-2C566AFFA5D3}" dt="2022-03-27T14:55:24.622" v="21" actId="255"/>
          <ac:spMkLst>
            <pc:docMk/>
            <pc:sldMk cId="4123050684" sldId="265"/>
            <ac:spMk id="3" creationId="{00000000-0000-0000-0000-000000000000}"/>
          </ac:spMkLst>
        </pc:spChg>
        <pc:spChg chg="mod">
          <ac:chgData name="Mrs Hargreaves" userId="16d29ebe-5fd1-4f7c-a551-c4871f6cfdc9" providerId="ADAL" clId="{88C12045-714C-41BA-A73B-2C566AFFA5D3}" dt="2022-03-27T14:55:37.057" v="25" actId="1076"/>
          <ac:spMkLst>
            <pc:docMk/>
            <pc:sldMk cId="4123050684" sldId="265"/>
            <ac:spMk id="4" creationId="{00000000-0000-0000-0000-000000000000}"/>
          </ac:spMkLst>
        </pc:spChg>
      </pc:sldChg>
      <pc:sldChg chg="modTransition">
        <pc:chgData name="Mrs Hargreaves" userId="16d29ebe-5fd1-4f7c-a551-c4871f6cfdc9" providerId="ADAL" clId="{88C12045-714C-41BA-A73B-2C566AFFA5D3}" dt="2022-03-27T16:44:50.932" v="520"/>
        <pc:sldMkLst>
          <pc:docMk/>
          <pc:sldMk cId="1739932948" sldId="266"/>
        </pc:sldMkLst>
      </pc:sldChg>
      <pc:sldChg chg="modTransition">
        <pc:chgData name="Mrs Hargreaves" userId="16d29ebe-5fd1-4f7c-a551-c4871f6cfdc9" providerId="ADAL" clId="{88C12045-714C-41BA-A73B-2C566AFFA5D3}" dt="2022-03-27T16:44:21.677" v="509"/>
        <pc:sldMkLst>
          <pc:docMk/>
          <pc:sldMk cId="649643571" sldId="268"/>
        </pc:sldMkLst>
      </pc:sldChg>
      <pc:sldChg chg="modTransition">
        <pc:chgData name="Mrs Hargreaves" userId="16d29ebe-5fd1-4f7c-a551-c4871f6cfdc9" providerId="ADAL" clId="{88C12045-714C-41BA-A73B-2C566AFFA5D3}" dt="2022-03-27T16:44:19.641" v="508"/>
        <pc:sldMkLst>
          <pc:docMk/>
          <pc:sldMk cId="1368940719" sldId="269"/>
        </pc:sldMkLst>
      </pc:sldChg>
      <pc:sldChg chg="modTransition">
        <pc:chgData name="Mrs Hargreaves" userId="16d29ebe-5fd1-4f7c-a551-c4871f6cfdc9" providerId="ADAL" clId="{88C12045-714C-41BA-A73B-2C566AFFA5D3}" dt="2022-03-27T16:44:07.375" v="504"/>
        <pc:sldMkLst>
          <pc:docMk/>
          <pc:sldMk cId="252033148" sldId="270"/>
        </pc:sldMkLst>
      </pc:sldChg>
      <pc:sldChg chg="del">
        <pc:chgData name="Mrs Hargreaves" userId="16d29ebe-5fd1-4f7c-a551-c4871f6cfdc9" providerId="ADAL" clId="{88C12045-714C-41BA-A73B-2C566AFFA5D3}" dt="2022-03-27T14:56:33.725" v="34" actId="47"/>
        <pc:sldMkLst>
          <pc:docMk/>
          <pc:sldMk cId="2292960147" sldId="272"/>
        </pc:sldMkLst>
      </pc:sldChg>
      <pc:sldChg chg="del">
        <pc:chgData name="Mrs Hargreaves" userId="16d29ebe-5fd1-4f7c-a551-c4871f6cfdc9" providerId="ADAL" clId="{88C12045-714C-41BA-A73B-2C566AFFA5D3}" dt="2022-03-27T14:56:33.725" v="34" actId="47"/>
        <pc:sldMkLst>
          <pc:docMk/>
          <pc:sldMk cId="2557247009" sldId="273"/>
        </pc:sldMkLst>
      </pc:sldChg>
      <pc:sldChg chg="del">
        <pc:chgData name="Mrs Hargreaves" userId="16d29ebe-5fd1-4f7c-a551-c4871f6cfdc9" providerId="ADAL" clId="{88C12045-714C-41BA-A73B-2C566AFFA5D3}" dt="2022-03-27T14:56:33.725" v="34" actId="47"/>
        <pc:sldMkLst>
          <pc:docMk/>
          <pc:sldMk cId="3692807323" sldId="274"/>
        </pc:sldMkLst>
      </pc:sldChg>
      <pc:sldChg chg="del">
        <pc:chgData name="Mrs Hargreaves" userId="16d29ebe-5fd1-4f7c-a551-c4871f6cfdc9" providerId="ADAL" clId="{88C12045-714C-41BA-A73B-2C566AFFA5D3}" dt="2022-03-27T14:56:33.725" v="34" actId="47"/>
        <pc:sldMkLst>
          <pc:docMk/>
          <pc:sldMk cId="3243921209" sldId="275"/>
        </pc:sldMkLst>
      </pc:sldChg>
      <pc:sldChg chg="del">
        <pc:chgData name="Mrs Hargreaves" userId="16d29ebe-5fd1-4f7c-a551-c4871f6cfdc9" providerId="ADAL" clId="{88C12045-714C-41BA-A73B-2C566AFFA5D3}" dt="2022-03-27T14:56:33.725" v="34" actId="47"/>
        <pc:sldMkLst>
          <pc:docMk/>
          <pc:sldMk cId="861930079" sldId="276"/>
        </pc:sldMkLst>
      </pc:sldChg>
      <pc:sldChg chg="del">
        <pc:chgData name="Mrs Hargreaves" userId="16d29ebe-5fd1-4f7c-a551-c4871f6cfdc9" providerId="ADAL" clId="{88C12045-714C-41BA-A73B-2C566AFFA5D3}" dt="2022-03-27T14:56:33.725" v="34" actId="47"/>
        <pc:sldMkLst>
          <pc:docMk/>
          <pc:sldMk cId="358668752" sldId="277"/>
        </pc:sldMkLst>
      </pc:sldChg>
      <pc:sldChg chg="del">
        <pc:chgData name="Mrs Hargreaves" userId="16d29ebe-5fd1-4f7c-a551-c4871f6cfdc9" providerId="ADAL" clId="{88C12045-714C-41BA-A73B-2C566AFFA5D3}" dt="2022-03-27T14:56:33.725" v="34" actId="47"/>
        <pc:sldMkLst>
          <pc:docMk/>
          <pc:sldMk cId="2079852916" sldId="278"/>
        </pc:sldMkLst>
      </pc:sldChg>
      <pc:sldChg chg="del">
        <pc:chgData name="Mrs Hargreaves" userId="16d29ebe-5fd1-4f7c-a551-c4871f6cfdc9" providerId="ADAL" clId="{88C12045-714C-41BA-A73B-2C566AFFA5D3}" dt="2022-03-27T14:56:33.725" v="34" actId="47"/>
        <pc:sldMkLst>
          <pc:docMk/>
          <pc:sldMk cId="2749166238" sldId="279"/>
        </pc:sldMkLst>
      </pc:sldChg>
      <pc:sldChg chg="modTransition">
        <pc:chgData name="Mrs Hargreaves" userId="16d29ebe-5fd1-4f7c-a551-c4871f6cfdc9" providerId="ADAL" clId="{88C12045-714C-41BA-A73B-2C566AFFA5D3}" dt="2022-03-27T16:44:10.180" v="505"/>
        <pc:sldMkLst>
          <pc:docMk/>
          <pc:sldMk cId="1123073507" sldId="280"/>
        </pc:sldMkLst>
      </pc:sldChg>
      <pc:sldChg chg="del">
        <pc:chgData name="Mrs Hargreaves" userId="16d29ebe-5fd1-4f7c-a551-c4871f6cfdc9" providerId="ADAL" clId="{88C12045-714C-41BA-A73B-2C566AFFA5D3}" dt="2022-03-27T14:56:33.725" v="34" actId="47"/>
        <pc:sldMkLst>
          <pc:docMk/>
          <pc:sldMk cId="2930446536" sldId="281"/>
        </pc:sldMkLst>
      </pc:sldChg>
      <pc:sldChg chg="del">
        <pc:chgData name="Mrs Hargreaves" userId="16d29ebe-5fd1-4f7c-a551-c4871f6cfdc9" providerId="ADAL" clId="{88C12045-714C-41BA-A73B-2C566AFFA5D3}" dt="2022-03-27T14:56:33.725" v="34" actId="47"/>
        <pc:sldMkLst>
          <pc:docMk/>
          <pc:sldMk cId="3013919021" sldId="282"/>
        </pc:sldMkLst>
      </pc:sldChg>
      <pc:sldChg chg="modTransition">
        <pc:chgData name="Mrs Hargreaves" userId="16d29ebe-5fd1-4f7c-a551-c4871f6cfdc9" providerId="ADAL" clId="{88C12045-714C-41BA-A73B-2C566AFFA5D3}" dt="2022-03-27T16:44:16.615" v="507"/>
        <pc:sldMkLst>
          <pc:docMk/>
          <pc:sldMk cId="757579964" sldId="283"/>
        </pc:sldMkLst>
      </pc:sldChg>
      <pc:sldChg chg="modTransition">
        <pc:chgData name="Mrs Hargreaves" userId="16d29ebe-5fd1-4f7c-a551-c4871f6cfdc9" providerId="ADAL" clId="{88C12045-714C-41BA-A73B-2C566AFFA5D3}" dt="2022-03-27T16:44:13.335" v="506"/>
        <pc:sldMkLst>
          <pc:docMk/>
          <pc:sldMk cId="3251448721" sldId="284"/>
        </pc:sldMkLst>
      </pc:sldChg>
      <pc:sldChg chg="del">
        <pc:chgData name="Mrs Hargreaves" userId="16d29ebe-5fd1-4f7c-a551-c4871f6cfdc9" providerId="ADAL" clId="{88C12045-714C-41BA-A73B-2C566AFFA5D3}" dt="2022-03-27T14:56:33.725" v="34" actId="47"/>
        <pc:sldMkLst>
          <pc:docMk/>
          <pc:sldMk cId="1325375798" sldId="285"/>
        </pc:sldMkLst>
      </pc:sldChg>
      <pc:sldChg chg="del">
        <pc:chgData name="Mrs Hargreaves" userId="16d29ebe-5fd1-4f7c-a551-c4871f6cfdc9" providerId="ADAL" clId="{88C12045-714C-41BA-A73B-2C566AFFA5D3}" dt="2022-03-27T14:56:33.725" v="34" actId="47"/>
        <pc:sldMkLst>
          <pc:docMk/>
          <pc:sldMk cId="3032093026" sldId="286"/>
        </pc:sldMkLst>
      </pc:sldChg>
      <pc:sldChg chg="del">
        <pc:chgData name="Mrs Hargreaves" userId="16d29ebe-5fd1-4f7c-a551-c4871f6cfdc9" providerId="ADAL" clId="{88C12045-714C-41BA-A73B-2C566AFFA5D3}" dt="2022-03-27T14:56:33.725" v="34" actId="47"/>
        <pc:sldMkLst>
          <pc:docMk/>
          <pc:sldMk cId="3211297708" sldId="287"/>
        </pc:sldMkLst>
      </pc:sldChg>
      <pc:sldChg chg="modTransition">
        <pc:chgData name="Mrs Hargreaves" userId="16d29ebe-5fd1-4f7c-a551-c4871f6cfdc9" providerId="ADAL" clId="{88C12045-714C-41BA-A73B-2C566AFFA5D3}" dt="2022-03-27T16:45:11.409" v="525"/>
        <pc:sldMkLst>
          <pc:docMk/>
          <pc:sldMk cId="2362251915" sldId="288"/>
        </pc:sldMkLst>
      </pc:sldChg>
      <pc:sldChg chg="modTransition">
        <pc:chgData name="Mrs Hargreaves" userId="16d29ebe-5fd1-4f7c-a551-c4871f6cfdc9" providerId="ADAL" clId="{88C12045-714C-41BA-A73B-2C566AFFA5D3}" dt="2022-03-27T16:44:59.596" v="522"/>
        <pc:sldMkLst>
          <pc:docMk/>
          <pc:sldMk cId="503443702" sldId="289"/>
        </pc:sldMkLst>
      </pc:sldChg>
      <pc:sldChg chg="addSp modSp mod">
        <pc:chgData name="Mrs Hargreaves" userId="16d29ebe-5fd1-4f7c-a551-c4871f6cfdc9" providerId="ADAL" clId="{88C12045-714C-41BA-A73B-2C566AFFA5D3}" dt="2022-03-27T14:58:38.418" v="182" actId="14100"/>
        <pc:sldMkLst>
          <pc:docMk/>
          <pc:sldMk cId="3872198596" sldId="290"/>
        </pc:sldMkLst>
        <pc:spChg chg="add mod">
          <ac:chgData name="Mrs Hargreaves" userId="16d29ebe-5fd1-4f7c-a551-c4871f6cfdc9" providerId="ADAL" clId="{88C12045-714C-41BA-A73B-2C566AFFA5D3}" dt="2022-03-27T14:58:29.619" v="178" actId="1076"/>
          <ac:spMkLst>
            <pc:docMk/>
            <pc:sldMk cId="3872198596" sldId="290"/>
            <ac:spMk id="2" creationId="{A919F388-C6C0-4CE4-ABCC-AE2F5FACD10D}"/>
          </ac:spMkLst>
        </pc:spChg>
        <pc:picChg chg="mod">
          <ac:chgData name="Mrs Hargreaves" userId="16d29ebe-5fd1-4f7c-a551-c4871f6cfdc9" providerId="ADAL" clId="{88C12045-714C-41BA-A73B-2C566AFFA5D3}" dt="2022-03-27T14:58:38.418" v="182" actId="14100"/>
          <ac:picMkLst>
            <pc:docMk/>
            <pc:sldMk cId="3872198596" sldId="290"/>
            <ac:picMk id="4" creationId="{C846B7B3-BE2D-44FA-8679-79B5F760EF27}"/>
          </ac:picMkLst>
        </pc:picChg>
      </pc:sldChg>
      <pc:sldChg chg="modSp mod ord modTransition">
        <pc:chgData name="Mrs Hargreaves" userId="16d29ebe-5fd1-4f7c-a551-c4871f6cfdc9" providerId="ADAL" clId="{88C12045-714C-41BA-A73B-2C566AFFA5D3}" dt="2022-03-27T16:44:47.840" v="519"/>
        <pc:sldMkLst>
          <pc:docMk/>
          <pc:sldMk cId="644708657" sldId="291"/>
        </pc:sldMkLst>
        <pc:spChg chg="mod">
          <ac:chgData name="Mrs Hargreaves" userId="16d29ebe-5fd1-4f7c-a551-c4871f6cfdc9" providerId="ADAL" clId="{88C12045-714C-41BA-A73B-2C566AFFA5D3}" dt="2022-03-27T15:34:42.650" v="207" actId="20577"/>
          <ac:spMkLst>
            <pc:docMk/>
            <pc:sldMk cId="644708657" sldId="291"/>
            <ac:spMk id="2" creationId="{568105F3-7908-4360-A4C0-2138EF4AC230}"/>
          </ac:spMkLst>
        </pc:spChg>
      </pc:sldChg>
      <pc:sldChg chg="addSp delSp modSp new mod modTransition setBg">
        <pc:chgData name="Mrs Hargreaves" userId="16d29ebe-5fd1-4f7c-a551-c4871f6cfdc9" providerId="ADAL" clId="{88C12045-714C-41BA-A73B-2C566AFFA5D3}" dt="2022-03-27T16:44:29.583" v="516"/>
        <pc:sldMkLst>
          <pc:docMk/>
          <pc:sldMk cId="2272161203" sldId="292"/>
        </pc:sldMkLst>
        <pc:spChg chg="del mod">
          <ac:chgData name="Mrs Hargreaves" userId="16d29ebe-5fd1-4f7c-a551-c4871f6cfdc9" providerId="ADAL" clId="{88C12045-714C-41BA-A73B-2C566AFFA5D3}" dt="2022-03-27T15:36:24.721" v="260" actId="478"/>
          <ac:spMkLst>
            <pc:docMk/>
            <pc:sldMk cId="2272161203" sldId="292"/>
            <ac:spMk id="2" creationId="{566F8096-6F11-4C65-8909-35B623816D0E}"/>
          </ac:spMkLst>
        </pc:spChg>
        <pc:spChg chg="mod ord">
          <ac:chgData name="Mrs Hargreaves" userId="16d29ebe-5fd1-4f7c-a551-c4871f6cfdc9" providerId="ADAL" clId="{88C12045-714C-41BA-A73B-2C566AFFA5D3}" dt="2022-03-27T15:38:13.620" v="433" actId="20577"/>
          <ac:spMkLst>
            <pc:docMk/>
            <pc:sldMk cId="2272161203" sldId="292"/>
            <ac:spMk id="3" creationId="{FD573C93-F3F3-4C4D-846D-9286BC0AB017}"/>
          </ac:spMkLst>
        </pc:spChg>
        <pc:spChg chg="add mod">
          <ac:chgData name="Mrs Hargreaves" userId="16d29ebe-5fd1-4f7c-a551-c4871f6cfdc9" providerId="ADAL" clId="{88C12045-714C-41BA-A73B-2C566AFFA5D3}" dt="2022-03-27T15:36:46.652" v="266" actId="14100"/>
          <ac:spMkLst>
            <pc:docMk/>
            <pc:sldMk cId="2272161203" sldId="292"/>
            <ac:spMk id="4" creationId="{58D9D954-1FC1-4A59-8731-7D3137440A59}"/>
          </ac:spMkLst>
        </pc:spChg>
        <pc:spChg chg="add">
          <ac:chgData name="Mrs Hargreaves" userId="16d29ebe-5fd1-4f7c-a551-c4871f6cfdc9" providerId="ADAL" clId="{88C12045-714C-41BA-A73B-2C566AFFA5D3}" dt="2022-03-27T15:35:59.608" v="256" actId="26606"/>
          <ac:spMkLst>
            <pc:docMk/>
            <pc:sldMk cId="2272161203" sldId="292"/>
            <ac:spMk id="71" creationId="{C8A3C342-1D03-412F-8DD3-BF519E8E0AE9}"/>
          </ac:spMkLst>
        </pc:spChg>
        <pc:spChg chg="add">
          <ac:chgData name="Mrs Hargreaves" userId="16d29ebe-5fd1-4f7c-a551-c4871f6cfdc9" providerId="ADAL" clId="{88C12045-714C-41BA-A73B-2C566AFFA5D3}" dt="2022-03-27T15:35:59.608" v="256" actId="26606"/>
          <ac:spMkLst>
            <pc:docMk/>
            <pc:sldMk cId="2272161203" sldId="292"/>
            <ac:spMk id="73" creationId="{81CC9B02-E087-4350-AEBD-2C3CF001AF01}"/>
          </ac:spMkLst>
        </pc:spChg>
        <pc:spChg chg="add">
          <ac:chgData name="Mrs Hargreaves" userId="16d29ebe-5fd1-4f7c-a551-c4871f6cfdc9" providerId="ADAL" clId="{88C12045-714C-41BA-A73B-2C566AFFA5D3}" dt="2022-03-27T15:35:59.608" v="256" actId="26606"/>
          <ac:spMkLst>
            <pc:docMk/>
            <pc:sldMk cId="2272161203" sldId="292"/>
            <ac:spMk id="75" creationId="{D6F18ACE-6E82-4ADC-8A2F-A1771B309B16}"/>
          </ac:spMkLst>
        </pc:spChg>
        <pc:picChg chg="add mod">
          <ac:chgData name="Mrs Hargreaves" userId="16d29ebe-5fd1-4f7c-a551-c4871f6cfdc9" providerId="ADAL" clId="{88C12045-714C-41BA-A73B-2C566AFFA5D3}" dt="2022-03-27T15:35:59.608" v="256" actId="26606"/>
          <ac:picMkLst>
            <pc:docMk/>
            <pc:sldMk cId="2272161203" sldId="292"/>
            <ac:picMk id="1026" creationId="{ADD02580-55A5-44B3-9FA2-8DF61393B2EE}"/>
          </ac:picMkLst>
        </pc:picChg>
      </pc:sldChg>
      <pc:sldChg chg="addSp delSp modSp new mod modTransition modAnim">
        <pc:chgData name="Mrs Hargreaves" userId="16d29ebe-5fd1-4f7c-a551-c4871f6cfdc9" providerId="ADAL" clId="{88C12045-714C-41BA-A73B-2C566AFFA5D3}" dt="2022-03-27T16:44:42.158" v="518"/>
        <pc:sldMkLst>
          <pc:docMk/>
          <pc:sldMk cId="2286334649" sldId="293"/>
        </pc:sldMkLst>
        <pc:spChg chg="del">
          <ac:chgData name="Mrs Hargreaves" userId="16d29ebe-5fd1-4f7c-a551-c4871f6cfdc9" providerId="ADAL" clId="{88C12045-714C-41BA-A73B-2C566AFFA5D3}" dt="2022-03-27T15:44:38.230" v="435"/>
          <ac:spMkLst>
            <pc:docMk/>
            <pc:sldMk cId="2286334649" sldId="293"/>
            <ac:spMk id="3" creationId="{2309C0CE-F39F-439B-9822-47D3A2E6E5B3}"/>
          </ac:spMkLst>
        </pc:spChg>
        <pc:picChg chg="add mod">
          <ac:chgData name="Mrs Hargreaves" userId="16d29ebe-5fd1-4f7c-a551-c4871f6cfdc9" providerId="ADAL" clId="{88C12045-714C-41BA-A73B-2C566AFFA5D3}" dt="2022-03-27T15:44:58.665" v="438" actId="14100"/>
          <ac:picMkLst>
            <pc:docMk/>
            <pc:sldMk cId="2286334649" sldId="293"/>
            <ac:picMk id="4" creationId="{E238A6B1-A264-4BB4-AB5D-2E3D3A676934}"/>
          </ac:picMkLst>
        </pc:picChg>
      </pc:sldChg>
      <pc:sldChg chg="addSp delSp modSp new mod modTransition setBg setClrOvrMap">
        <pc:chgData name="Mrs Hargreaves" userId="16d29ebe-5fd1-4f7c-a551-c4871f6cfdc9" providerId="ADAL" clId="{88C12045-714C-41BA-A73B-2C566AFFA5D3}" dt="2022-03-27T16:44:37.547" v="517"/>
        <pc:sldMkLst>
          <pc:docMk/>
          <pc:sldMk cId="2031025132" sldId="294"/>
        </pc:sldMkLst>
        <pc:spChg chg="mod">
          <ac:chgData name="Mrs Hargreaves" userId="16d29ebe-5fd1-4f7c-a551-c4871f6cfdc9" providerId="ADAL" clId="{88C12045-714C-41BA-A73B-2C566AFFA5D3}" dt="2022-03-27T15:56:57.495" v="467" actId="14100"/>
          <ac:spMkLst>
            <pc:docMk/>
            <pc:sldMk cId="2031025132" sldId="294"/>
            <ac:spMk id="2" creationId="{6AAC06F5-07DA-4B32-BB99-65FDDDCB8AA4}"/>
          </ac:spMkLst>
        </pc:spChg>
        <pc:spChg chg="del mod">
          <ac:chgData name="Mrs Hargreaves" userId="16d29ebe-5fd1-4f7c-a551-c4871f6cfdc9" providerId="ADAL" clId="{88C12045-714C-41BA-A73B-2C566AFFA5D3}" dt="2022-03-27T15:55:38.246" v="443" actId="478"/>
          <ac:spMkLst>
            <pc:docMk/>
            <pc:sldMk cId="2031025132" sldId="294"/>
            <ac:spMk id="3" creationId="{AEB9F969-F57F-4DCD-99EC-7D3C20EA125B}"/>
          </ac:spMkLst>
        </pc:spChg>
        <pc:spChg chg="add del mod">
          <ac:chgData name="Mrs Hargreaves" userId="16d29ebe-5fd1-4f7c-a551-c4871f6cfdc9" providerId="ADAL" clId="{88C12045-714C-41BA-A73B-2C566AFFA5D3}" dt="2022-03-27T15:55:43.788" v="444" actId="478"/>
          <ac:spMkLst>
            <pc:docMk/>
            <pc:sldMk cId="2031025132" sldId="294"/>
            <ac:spMk id="5" creationId="{51F7962F-A54C-4ABF-8FF0-E567A69668C2}"/>
          </ac:spMkLst>
        </pc:spChg>
        <pc:spChg chg="add del">
          <ac:chgData name="Mrs Hargreaves" userId="16d29ebe-5fd1-4f7c-a551-c4871f6cfdc9" providerId="ADAL" clId="{88C12045-714C-41BA-A73B-2C566AFFA5D3}" dt="2022-03-27T15:56:37.066" v="462" actId="26606"/>
          <ac:spMkLst>
            <pc:docMk/>
            <pc:sldMk cId="2031025132" sldId="294"/>
            <ac:spMk id="16" creationId="{4AC0CD9D-7610-4620-93B4-798CCD9AB581}"/>
          </ac:spMkLst>
        </pc:spChg>
        <pc:spChg chg="add del">
          <ac:chgData name="Mrs Hargreaves" userId="16d29ebe-5fd1-4f7c-a551-c4871f6cfdc9" providerId="ADAL" clId="{88C12045-714C-41BA-A73B-2C566AFFA5D3}" dt="2022-03-27T15:56:37.066" v="462" actId="26606"/>
          <ac:spMkLst>
            <pc:docMk/>
            <pc:sldMk cId="2031025132" sldId="294"/>
            <ac:spMk id="22" creationId="{DE4D62F9-188E-4530-84C2-24BDEE4BEB82}"/>
          </ac:spMkLst>
        </pc:spChg>
        <pc:spChg chg="add del">
          <ac:chgData name="Mrs Hargreaves" userId="16d29ebe-5fd1-4f7c-a551-c4871f6cfdc9" providerId="ADAL" clId="{88C12045-714C-41BA-A73B-2C566AFFA5D3}" dt="2022-03-27T15:56:37.066" v="462" actId="26606"/>
          <ac:spMkLst>
            <pc:docMk/>
            <pc:sldMk cId="2031025132" sldId="294"/>
            <ac:spMk id="24" creationId="{D67CA421-FA2B-47ED-A101-F8BBEBB2976B}"/>
          </ac:spMkLst>
        </pc:spChg>
        <pc:spChg chg="add del">
          <ac:chgData name="Mrs Hargreaves" userId="16d29ebe-5fd1-4f7c-a551-c4871f6cfdc9" providerId="ADAL" clId="{88C12045-714C-41BA-A73B-2C566AFFA5D3}" dt="2022-03-27T15:56:37.066" v="462" actId="26606"/>
          <ac:spMkLst>
            <pc:docMk/>
            <pc:sldMk cId="2031025132" sldId="294"/>
            <ac:spMk id="26" creationId="{12425D82-CD5E-45A4-9542-70951E59F2D1}"/>
          </ac:spMkLst>
        </pc:spChg>
        <pc:spChg chg="add del">
          <ac:chgData name="Mrs Hargreaves" userId="16d29ebe-5fd1-4f7c-a551-c4871f6cfdc9" providerId="ADAL" clId="{88C12045-714C-41BA-A73B-2C566AFFA5D3}" dt="2022-03-27T15:56:37.066" v="462" actId="26606"/>
          <ac:spMkLst>
            <pc:docMk/>
            <pc:sldMk cId="2031025132" sldId="294"/>
            <ac:spMk id="28" creationId="{221DB897-A621-4D5F-AC81-91199AC4370E}"/>
          </ac:spMkLst>
        </pc:spChg>
        <pc:picChg chg="add mod">
          <ac:chgData name="Mrs Hargreaves" userId="16d29ebe-5fd1-4f7c-a551-c4871f6cfdc9" providerId="ADAL" clId="{88C12045-714C-41BA-A73B-2C566AFFA5D3}" dt="2022-03-27T15:56:53.368" v="466" actId="14100"/>
          <ac:picMkLst>
            <pc:docMk/>
            <pc:sldMk cId="2031025132" sldId="294"/>
            <ac:picMk id="7" creationId="{49D0CFDE-8DD9-41FE-85D5-A8AD28979712}"/>
          </ac:picMkLst>
        </pc:picChg>
        <pc:picChg chg="mod">
          <ac:chgData name="Mrs Hargreaves" userId="16d29ebe-5fd1-4f7c-a551-c4871f6cfdc9" providerId="ADAL" clId="{88C12045-714C-41BA-A73B-2C566AFFA5D3}" dt="2022-03-27T16:01:04.324" v="470" actId="1076"/>
          <ac:picMkLst>
            <pc:docMk/>
            <pc:sldMk cId="2031025132" sldId="294"/>
            <ac:picMk id="8" creationId="{844018FD-91EF-4E29-94F8-D47C4012D55C}"/>
          </ac:picMkLst>
        </pc:picChg>
        <pc:picChg chg="add del">
          <ac:chgData name="Mrs Hargreaves" userId="16d29ebe-5fd1-4f7c-a551-c4871f6cfdc9" providerId="ADAL" clId="{88C12045-714C-41BA-A73B-2C566AFFA5D3}" dt="2022-03-27T15:56:37.066" v="462" actId="26606"/>
          <ac:picMkLst>
            <pc:docMk/>
            <pc:sldMk cId="2031025132" sldId="294"/>
            <ac:picMk id="12" creationId="{41B68C77-138E-4BF7-A276-BD0C78A4219F}"/>
          </ac:picMkLst>
        </pc:picChg>
        <pc:picChg chg="add del">
          <ac:chgData name="Mrs Hargreaves" userId="16d29ebe-5fd1-4f7c-a551-c4871f6cfdc9" providerId="ADAL" clId="{88C12045-714C-41BA-A73B-2C566AFFA5D3}" dt="2022-03-27T15:56:37.066" v="462" actId="26606"/>
          <ac:picMkLst>
            <pc:docMk/>
            <pc:sldMk cId="2031025132" sldId="294"/>
            <ac:picMk id="14" creationId="{7C268552-D473-46ED-B1B8-422042C4DEF1}"/>
          </ac:picMkLst>
        </pc:picChg>
        <pc:picChg chg="add del">
          <ac:chgData name="Mrs Hargreaves" userId="16d29ebe-5fd1-4f7c-a551-c4871f6cfdc9" providerId="ADAL" clId="{88C12045-714C-41BA-A73B-2C566AFFA5D3}" dt="2022-03-27T15:56:37.066" v="462" actId="26606"/>
          <ac:picMkLst>
            <pc:docMk/>
            <pc:sldMk cId="2031025132" sldId="294"/>
            <ac:picMk id="18" creationId="{B9238B3E-24AA-439A-B527-6C5DF6D72145}"/>
          </ac:picMkLst>
        </pc:picChg>
        <pc:picChg chg="add del">
          <ac:chgData name="Mrs Hargreaves" userId="16d29ebe-5fd1-4f7c-a551-c4871f6cfdc9" providerId="ADAL" clId="{88C12045-714C-41BA-A73B-2C566AFFA5D3}" dt="2022-03-27T15:56:37.066" v="462" actId="26606"/>
          <ac:picMkLst>
            <pc:docMk/>
            <pc:sldMk cId="2031025132" sldId="294"/>
            <ac:picMk id="20" creationId="{69F01145-BEA3-4CBF-AA21-10077B948CA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FFFA28-DBD3-4E9D-A4A9-ADD8055BF31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B4B5090-26A9-4B48-A0D4-716B1F9A64A0}">
      <dgm:prSet custT="1"/>
      <dgm:spPr/>
      <dgm:t>
        <a:bodyPr/>
        <a:lstStyle/>
        <a:p>
          <a:r>
            <a:rPr lang="en-GB" sz="2800" b="1" i="0" dirty="0">
              <a:solidFill>
                <a:schemeClr val="bg1"/>
              </a:solidFill>
            </a:rPr>
            <a:t>Conductor: </a:t>
          </a:r>
          <a:r>
            <a:rPr lang="en-GB" sz="2800" b="0" i="0" dirty="0"/>
            <a:t>A material for which an applied voltage causes a current to flow.  The current is proportional to the voltage (Ohm’s law).</a:t>
          </a:r>
          <a:endParaRPr lang="en-US" sz="2800" dirty="0"/>
        </a:p>
      </dgm:t>
    </dgm:pt>
    <dgm:pt modelId="{27545291-FB12-44B8-A82B-209FB580ED8A}" type="parTrans" cxnId="{8304FA83-83BE-4653-AE20-6F10F92439BA}">
      <dgm:prSet/>
      <dgm:spPr/>
      <dgm:t>
        <a:bodyPr/>
        <a:lstStyle/>
        <a:p>
          <a:endParaRPr lang="en-US"/>
        </a:p>
      </dgm:t>
    </dgm:pt>
    <dgm:pt modelId="{7A226DD1-54E4-44D2-B48B-953A5838986D}" type="sibTrans" cxnId="{8304FA83-83BE-4653-AE20-6F10F92439BA}">
      <dgm:prSet/>
      <dgm:spPr/>
      <dgm:t>
        <a:bodyPr/>
        <a:lstStyle/>
        <a:p>
          <a:endParaRPr lang="en-US"/>
        </a:p>
      </dgm:t>
    </dgm:pt>
    <dgm:pt modelId="{372B8CA1-1C4F-4C25-ADFC-61D896869CB0}">
      <dgm:prSet custT="1"/>
      <dgm:spPr/>
      <dgm:t>
        <a:bodyPr/>
        <a:lstStyle/>
        <a:p>
          <a:r>
            <a:rPr lang="en-GB" sz="2800" b="1" i="0" dirty="0">
              <a:solidFill>
                <a:schemeClr val="tx1"/>
              </a:solidFill>
            </a:rPr>
            <a:t>Insulator</a:t>
          </a:r>
          <a:r>
            <a:rPr lang="en-GB" sz="2800" b="0" i="0" dirty="0">
              <a:solidFill>
                <a:schemeClr val="tx1"/>
              </a:solidFill>
            </a:rPr>
            <a:t>: </a:t>
          </a:r>
          <a:r>
            <a:rPr lang="en-GB" sz="2800" b="1" i="0" dirty="0">
              <a:solidFill>
                <a:schemeClr val="accent1"/>
              </a:solidFill>
            </a:rPr>
            <a:t>A material for which an applied voltage causes very little current.  The current remains very small until the voltage becomes very large.</a:t>
          </a:r>
          <a:endParaRPr lang="en-US" sz="2800" b="1" dirty="0">
            <a:solidFill>
              <a:schemeClr val="accent1"/>
            </a:solidFill>
          </a:endParaRPr>
        </a:p>
      </dgm:t>
    </dgm:pt>
    <dgm:pt modelId="{10D01145-7BEA-421E-95DB-D23BE7AC5B2C}" type="parTrans" cxnId="{B6DE67E6-DA7C-42A4-8A29-38C729F74420}">
      <dgm:prSet/>
      <dgm:spPr/>
      <dgm:t>
        <a:bodyPr/>
        <a:lstStyle/>
        <a:p>
          <a:endParaRPr lang="en-US"/>
        </a:p>
      </dgm:t>
    </dgm:pt>
    <dgm:pt modelId="{3EBD57F8-D69D-4BBE-97BA-73F3B37DD347}" type="sibTrans" cxnId="{B6DE67E6-DA7C-42A4-8A29-38C729F74420}">
      <dgm:prSet/>
      <dgm:spPr/>
      <dgm:t>
        <a:bodyPr/>
        <a:lstStyle/>
        <a:p>
          <a:endParaRPr lang="en-US"/>
        </a:p>
      </dgm:t>
    </dgm:pt>
    <dgm:pt modelId="{19F5F68B-6ED3-4C0C-BB09-3DA40391B1B3}">
      <dgm:prSet custT="1"/>
      <dgm:spPr/>
      <dgm:t>
        <a:bodyPr/>
        <a:lstStyle/>
        <a:p>
          <a:r>
            <a:rPr lang="en-GB" sz="2800" b="1" i="0" dirty="0">
              <a:solidFill>
                <a:schemeClr val="tx1"/>
              </a:solidFill>
            </a:rPr>
            <a:t>Semiconductor</a:t>
          </a:r>
          <a:r>
            <a:rPr lang="en-GB" sz="2800" b="0" i="0" dirty="0">
              <a:solidFill>
                <a:schemeClr val="tx1"/>
              </a:solidFill>
            </a:rPr>
            <a:t>: Really just an insulator, but where the voltage necessary to drive a current is smaller than usual.</a:t>
          </a:r>
          <a:endParaRPr lang="en-US" sz="2800" dirty="0">
            <a:solidFill>
              <a:schemeClr val="tx1"/>
            </a:solidFill>
          </a:endParaRPr>
        </a:p>
      </dgm:t>
    </dgm:pt>
    <dgm:pt modelId="{7B81B410-09C7-46C3-8BD7-3C75AFB3B1B7}" type="parTrans" cxnId="{3C6CBB3B-6630-4203-9B74-FAB86E6C0623}">
      <dgm:prSet/>
      <dgm:spPr/>
      <dgm:t>
        <a:bodyPr/>
        <a:lstStyle/>
        <a:p>
          <a:endParaRPr lang="en-US"/>
        </a:p>
      </dgm:t>
    </dgm:pt>
    <dgm:pt modelId="{BFC69D62-788E-4D15-A8F8-F4C62F59119D}" type="sibTrans" cxnId="{3C6CBB3B-6630-4203-9B74-FAB86E6C0623}">
      <dgm:prSet/>
      <dgm:spPr/>
      <dgm:t>
        <a:bodyPr/>
        <a:lstStyle/>
        <a:p>
          <a:endParaRPr lang="en-US"/>
        </a:p>
      </dgm:t>
    </dgm:pt>
    <dgm:pt modelId="{EB8A1721-86D2-41F4-B594-458354FED758}" type="pres">
      <dgm:prSet presAssocID="{F1FFFA28-DBD3-4E9D-A4A9-ADD8055BF317}" presName="linear" presStyleCnt="0">
        <dgm:presLayoutVars>
          <dgm:animLvl val="lvl"/>
          <dgm:resizeHandles val="exact"/>
        </dgm:presLayoutVars>
      </dgm:prSet>
      <dgm:spPr/>
      <dgm:t>
        <a:bodyPr/>
        <a:lstStyle/>
        <a:p>
          <a:endParaRPr lang="en-US"/>
        </a:p>
      </dgm:t>
    </dgm:pt>
    <dgm:pt modelId="{25908EB1-D129-4E3C-954E-C6F53D46060C}" type="pres">
      <dgm:prSet presAssocID="{5B4B5090-26A9-4B48-A0D4-716B1F9A64A0}" presName="parentText" presStyleLbl="node1" presStyleIdx="0" presStyleCnt="3">
        <dgm:presLayoutVars>
          <dgm:chMax val="0"/>
          <dgm:bulletEnabled val="1"/>
        </dgm:presLayoutVars>
      </dgm:prSet>
      <dgm:spPr/>
      <dgm:t>
        <a:bodyPr/>
        <a:lstStyle/>
        <a:p>
          <a:endParaRPr lang="en-US"/>
        </a:p>
      </dgm:t>
    </dgm:pt>
    <dgm:pt modelId="{03D42BAF-7526-4383-97ED-89E004A33A7D}" type="pres">
      <dgm:prSet presAssocID="{7A226DD1-54E4-44D2-B48B-953A5838986D}" presName="spacer" presStyleCnt="0"/>
      <dgm:spPr/>
    </dgm:pt>
    <dgm:pt modelId="{75A2F5D1-61B3-429A-BC28-E5349CB663DF}" type="pres">
      <dgm:prSet presAssocID="{372B8CA1-1C4F-4C25-ADFC-61D896869CB0}" presName="parentText" presStyleLbl="node1" presStyleIdx="1" presStyleCnt="3">
        <dgm:presLayoutVars>
          <dgm:chMax val="0"/>
          <dgm:bulletEnabled val="1"/>
        </dgm:presLayoutVars>
      </dgm:prSet>
      <dgm:spPr/>
      <dgm:t>
        <a:bodyPr/>
        <a:lstStyle/>
        <a:p>
          <a:endParaRPr lang="en-US"/>
        </a:p>
      </dgm:t>
    </dgm:pt>
    <dgm:pt modelId="{67C1B2B2-722F-46B5-8DD5-7BB63E40B836}" type="pres">
      <dgm:prSet presAssocID="{3EBD57F8-D69D-4BBE-97BA-73F3B37DD347}" presName="spacer" presStyleCnt="0"/>
      <dgm:spPr/>
    </dgm:pt>
    <dgm:pt modelId="{EE180548-82EA-42C6-BE8D-02B0152F1219}" type="pres">
      <dgm:prSet presAssocID="{19F5F68B-6ED3-4C0C-BB09-3DA40391B1B3}" presName="parentText" presStyleLbl="node1" presStyleIdx="2" presStyleCnt="3">
        <dgm:presLayoutVars>
          <dgm:chMax val="0"/>
          <dgm:bulletEnabled val="1"/>
        </dgm:presLayoutVars>
      </dgm:prSet>
      <dgm:spPr/>
      <dgm:t>
        <a:bodyPr/>
        <a:lstStyle/>
        <a:p>
          <a:endParaRPr lang="en-US"/>
        </a:p>
      </dgm:t>
    </dgm:pt>
  </dgm:ptLst>
  <dgm:cxnLst>
    <dgm:cxn modelId="{D139E1BD-CD15-4662-898A-DFFBDF83AFC0}" type="presOf" srcId="{5B4B5090-26A9-4B48-A0D4-716B1F9A64A0}" destId="{25908EB1-D129-4E3C-954E-C6F53D46060C}" srcOrd="0" destOrd="0" presId="urn:microsoft.com/office/officeart/2005/8/layout/vList2"/>
    <dgm:cxn modelId="{B6DE67E6-DA7C-42A4-8A29-38C729F74420}" srcId="{F1FFFA28-DBD3-4E9D-A4A9-ADD8055BF317}" destId="{372B8CA1-1C4F-4C25-ADFC-61D896869CB0}" srcOrd="1" destOrd="0" parTransId="{10D01145-7BEA-421E-95DB-D23BE7AC5B2C}" sibTransId="{3EBD57F8-D69D-4BBE-97BA-73F3B37DD347}"/>
    <dgm:cxn modelId="{B9D06308-A9EA-489A-B653-C91DA85ACDEE}" type="presOf" srcId="{19F5F68B-6ED3-4C0C-BB09-3DA40391B1B3}" destId="{EE180548-82EA-42C6-BE8D-02B0152F1219}" srcOrd="0" destOrd="0" presId="urn:microsoft.com/office/officeart/2005/8/layout/vList2"/>
    <dgm:cxn modelId="{41F69694-BCA5-44EF-BB97-D0937B51BB0E}" type="presOf" srcId="{372B8CA1-1C4F-4C25-ADFC-61D896869CB0}" destId="{75A2F5D1-61B3-429A-BC28-E5349CB663DF}" srcOrd="0" destOrd="0" presId="urn:microsoft.com/office/officeart/2005/8/layout/vList2"/>
    <dgm:cxn modelId="{8304FA83-83BE-4653-AE20-6F10F92439BA}" srcId="{F1FFFA28-DBD3-4E9D-A4A9-ADD8055BF317}" destId="{5B4B5090-26A9-4B48-A0D4-716B1F9A64A0}" srcOrd="0" destOrd="0" parTransId="{27545291-FB12-44B8-A82B-209FB580ED8A}" sibTransId="{7A226DD1-54E4-44D2-B48B-953A5838986D}"/>
    <dgm:cxn modelId="{3C6CBB3B-6630-4203-9B74-FAB86E6C0623}" srcId="{F1FFFA28-DBD3-4E9D-A4A9-ADD8055BF317}" destId="{19F5F68B-6ED3-4C0C-BB09-3DA40391B1B3}" srcOrd="2" destOrd="0" parTransId="{7B81B410-09C7-46C3-8BD7-3C75AFB3B1B7}" sibTransId="{BFC69D62-788E-4D15-A8F8-F4C62F59119D}"/>
    <dgm:cxn modelId="{8240B009-3203-407C-A825-6CFE95093608}" type="presOf" srcId="{F1FFFA28-DBD3-4E9D-A4A9-ADD8055BF317}" destId="{EB8A1721-86D2-41F4-B594-458354FED758}" srcOrd="0" destOrd="0" presId="urn:microsoft.com/office/officeart/2005/8/layout/vList2"/>
    <dgm:cxn modelId="{975F0B0D-C8DE-4F09-98C0-1AC820E16E27}" type="presParOf" srcId="{EB8A1721-86D2-41F4-B594-458354FED758}" destId="{25908EB1-D129-4E3C-954E-C6F53D46060C}" srcOrd="0" destOrd="0" presId="urn:microsoft.com/office/officeart/2005/8/layout/vList2"/>
    <dgm:cxn modelId="{FB7AAAE5-EF77-4A79-B04A-EE05D580D8B3}" type="presParOf" srcId="{EB8A1721-86D2-41F4-B594-458354FED758}" destId="{03D42BAF-7526-4383-97ED-89E004A33A7D}" srcOrd="1" destOrd="0" presId="urn:microsoft.com/office/officeart/2005/8/layout/vList2"/>
    <dgm:cxn modelId="{AC5487EC-81E7-4A3A-A95A-E7BCE9E87AA7}" type="presParOf" srcId="{EB8A1721-86D2-41F4-B594-458354FED758}" destId="{75A2F5D1-61B3-429A-BC28-E5349CB663DF}" srcOrd="2" destOrd="0" presId="urn:microsoft.com/office/officeart/2005/8/layout/vList2"/>
    <dgm:cxn modelId="{D471E066-8EC4-46E5-BB17-38852774A952}" type="presParOf" srcId="{EB8A1721-86D2-41F4-B594-458354FED758}" destId="{67C1B2B2-722F-46B5-8DD5-7BB63E40B836}" srcOrd="3" destOrd="0" presId="urn:microsoft.com/office/officeart/2005/8/layout/vList2"/>
    <dgm:cxn modelId="{5770E09E-A9BA-4568-A7F2-C59341EA2AEC}" type="presParOf" srcId="{EB8A1721-86D2-41F4-B594-458354FED758}" destId="{EE180548-82EA-42C6-BE8D-02B0152F121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08EB1-D129-4E3C-954E-C6F53D46060C}">
      <dsp:nvSpPr>
        <dsp:cNvPr id="0" name=""/>
        <dsp:cNvSpPr/>
      </dsp:nvSpPr>
      <dsp:spPr>
        <a:xfrm>
          <a:off x="0" y="1536"/>
          <a:ext cx="7292542" cy="168224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1" i="0" kern="1200" dirty="0">
              <a:solidFill>
                <a:schemeClr val="bg1"/>
              </a:solidFill>
            </a:rPr>
            <a:t>Conductor: </a:t>
          </a:r>
          <a:r>
            <a:rPr lang="en-GB" sz="2800" b="0" i="0" kern="1200" dirty="0"/>
            <a:t>A material for which an applied voltage causes a current to flow.  The current is proportional to the voltage (Ohm’s law).</a:t>
          </a:r>
          <a:endParaRPr lang="en-US" sz="2800" kern="1200" dirty="0"/>
        </a:p>
      </dsp:txBody>
      <dsp:txXfrm>
        <a:off x="82120" y="83656"/>
        <a:ext cx="7128302" cy="1518000"/>
      </dsp:txXfrm>
    </dsp:sp>
    <dsp:sp modelId="{75A2F5D1-61B3-429A-BC28-E5349CB663DF}">
      <dsp:nvSpPr>
        <dsp:cNvPr id="0" name=""/>
        <dsp:cNvSpPr/>
      </dsp:nvSpPr>
      <dsp:spPr>
        <a:xfrm>
          <a:off x="0" y="1695814"/>
          <a:ext cx="7292542" cy="1682240"/>
        </a:xfrm>
        <a:prstGeom prst="roundRect">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1" i="0" kern="1200" dirty="0">
              <a:solidFill>
                <a:schemeClr val="tx1"/>
              </a:solidFill>
            </a:rPr>
            <a:t>Insulator</a:t>
          </a:r>
          <a:r>
            <a:rPr lang="en-GB" sz="2800" b="0" i="0" kern="1200" dirty="0">
              <a:solidFill>
                <a:schemeClr val="tx1"/>
              </a:solidFill>
            </a:rPr>
            <a:t>: </a:t>
          </a:r>
          <a:r>
            <a:rPr lang="en-GB" sz="2800" b="1" i="0" kern="1200" dirty="0">
              <a:solidFill>
                <a:schemeClr val="accent1"/>
              </a:solidFill>
            </a:rPr>
            <a:t>A material for which an applied voltage causes very little current.  The current remains very small until the voltage becomes very large.</a:t>
          </a:r>
          <a:endParaRPr lang="en-US" sz="2800" b="1" kern="1200" dirty="0">
            <a:solidFill>
              <a:schemeClr val="accent1"/>
            </a:solidFill>
          </a:endParaRPr>
        </a:p>
      </dsp:txBody>
      <dsp:txXfrm>
        <a:off x="82120" y="1777934"/>
        <a:ext cx="7128302" cy="1518000"/>
      </dsp:txXfrm>
    </dsp:sp>
    <dsp:sp modelId="{EE180548-82EA-42C6-BE8D-02B0152F1219}">
      <dsp:nvSpPr>
        <dsp:cNvPr id="0" name=""/>
        <dsp:cNvSpPr/>
      </dsp:nvSpPr>
      <dsp:spPr>
        <a:xfrm>
          <a:off x="0" y="3390092"/>
          <a:ext cx="7292542" cy="1682240"/>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1" i="0" kern="1200" dirty="0">
              <a:solidFill>
                <a:schemeClr val="tx1"/>
              </a:solidFill>
            </a:rPr>
            <a:t>Semiconductor</a:t>
          </a:r>
          <a:r>
            <a:rPr lang="en-GB" sz="2800" b="0" i="0" kern="1200" dirty="0">
              <a:solidFill>
                <a:schemeClr val="tx1"/>
              </a:solidFill>
            </a:rPr>
            <a:t>: Really just an insulator, but where the voltage necessary to drive a current is smaller than usual.</a:t>
          </a:r>
          <a:endParaRPr lang="en-US" sz="2800" kern="1200" dirty="0">
            <a:solidFill>
              <a:schemeClr val="tx1"/>
            </a:solidFill>
          </a:endParaRPr>
        </a:p>
      </dsp:txBody>
      <dsp:txXfrm>
        <a:off x="82120" y="3472212"/>
        <a:ext cx="7128302" cy="1518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0F53A-56F0-4D1F-BE90-E189852C6295}"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F56D7-5055-49C9-90C2-9F81ACBBE6B4}" type="slidenum">
              <a:rPr lang="en-GB" smtClean="0"/>
              <a:t>‹#›</a:t>
            </a:fld>
            <a:endParaRPr lang="en-GB"/>
          </a:p>
        </p:txBody>
      </p:sp>
    </p:spTree>
    <p:extLst>
      <p:ext uri="{BB962C8B-B14F-4D97-AF65-F5344CB8AC3E}">
        <p14:creationId xmlns:p14="http://schemas.microsoft.com/office/powerpoint/2010/main" val="3434986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Pictures:</a:t>
            </a:r>
          </a:p>
          <a:p>
            <a:r>
              <a:rPr lang="en-GB" dirty="0"/>
              <a:t>Aluminium</a:t>
            </a:r>
            <a:r>
              <a:rPr lang="en-GB" baseline="0" dirty="0"/>
              <a:t> steel-reinforced cable (power line);</a:t>
            </a:r>
          </a:p>
          <a:p>
            <a:endParaRPr lang="en-GB" dirty="0"/>
          </a:p>
        </p:txBody>
      </p:sp>
      <p:sp>
        <p:nvSpPr>
          <p:cNvPr id="4" name="Slide Number Placeholder 3"/>
          <p:cNvSpPr>
            <a:spLocks noGrp="1"/>
          </p:cNvSpPr>
          <p:nvPr>
            <p:ph type="sldNum" sz="quarter" idx="10"/>
          </p:nvPr>
        </p:nvSpPr>
        <p:spPr/>
        <p:txBody>
          <a:bodyPr/>
          <a:lstStyle/>
          <a:p>
            <a:fld id="{C5B8E8E2-D65F-4B69-B273-F9FF00B10E36}" type="slidenum">
              <a:rPr lang="en-GB" smtClean="0"/>
              <a:t>5</a:t>
            </a:fld>
            <a:endParaRPr lang="en-GB"/>
          </a:p>
        </p:txBody>
      </p:sp>
    </p:spTree>
    <p:extLst>
      <p:ext uri="{BB962C8B-B14F-4D97-AF65-F5344CB8AC3E}">
        <p14:creationId xmlns:p14="http://schemas.microsoft.com/office/powerpoint/2010/main" val="1669202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24386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94316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1181955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32578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252293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676283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280102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206334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1000957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375578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402109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196516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73225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4861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52B65-B457-4749-82A0-648775185A68}" type="datetimeFigureOut">
              <a:rPr lang="en-GB" smtClean="0"/>
              <a:t>14/02/2023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701335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089988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258033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1550195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913817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077421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1751743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7789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828068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443991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4752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146585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619502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148982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4133307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52B65-B457-4749-82A0-648775185A68}" type="datetimeFigureOut">
              <a:rPr lang="en-GB" smtClean="0"/>
              <a:t>14/02/2023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408957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49960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4009369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512381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9549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6252B65-B457-4749-82A0-648775185A68}" type="datetimeFigureOut">
              <a:rPr lang="en-GB" smtClean="0"/>
              <a:t>14/02/2023</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44B00B6-437A-48FC-948B-52785262885E}" type="slidenum">
              <a:rPr lang="en-GB" smtClean="0"/>
              <a:t>‹#›</a:t>
            </a:fld>
            <a:endParaRPr lang="en-GB"/>
          </a:p>
        </p:txBody>
      </p:sp>
    </p:spTree>
    <p:extLst>
      <p:ext uri="{BB962C8B-B14F-4D97-AF65-F5344CB8AC3E}">
        <p14:creationId xmlns:p14="http://schemas.microsoft.com/office/powerpoint/2010/main" val="386367447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6252B65-B457-4749-82A0-648775185A68}" type="datetimeFigureOut">
              <a:rPr lang="en-GB" smtClean="0"/>
              <a:t>14/02/2023</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44B00B6-437A-48FC-948B-52785262885E}" type="slidenum">
              <a:rPr lang="en-GB" smtClean="0"/>
              <a:t>‹#›</a:t>
            </a:fld>
            <a:endParaRPr lang="en-GB"/>
          </a:p>
        </p:txBody>
      </p:sp>
    </p:spTree>
    <p:extLst>
      <p:ext uri="{BB962C8B-B14F-4D97-AF65-F5344CB8AC3E}">
        <p14:creationId xmlns:p14="http://schemas.microsoft.com/office/powerpoint/2010/main" val="15741492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12.jpe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11.jpeg"/><Relationship Id="rId5" Type="http://schemas.openxmlformats.org/officeDocument/2006/relationships/image" Target="../media/image1.jpeg"/><Relationship Id="rId10" Type="http://schemas.openxmlformats.org/officeDocument/2006/relationships/image" Target="../media/image10.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4.m4a"/><Relationship Id="rId1" Type="http://schemas.openxmlformats.org/officeDocument/2006/relationships/audio" Target="NULL"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Circuit board">
            <a:extLst>
              <a:ext uri="{FF2B5EF4-FFF2-40B4-BE49-F238E27FC236}">
                <a16:creationId xmlns:a16="http://schemas.microsoft.com/office/drawing/2014/main" id="{A66F0B6E-9546-FC21-B40F-E3A7E4C40C63}"/>
              </a:ext>
            </a:extLst>
          </p:cNvPr>
          <p:cNvPicPr>
            <a:picLocks noChangeAspect="1"/>
          </p:cNvPicPr>
          <p:nvPr/>
        </p:nvPicPr>
        <p:blipFill rotWithShape="1">
          <a:blip r:embed="rId4">
            <a:alphaModFix amt="50000"/>
          </a:blip>
          <a:srcRect t="15730"/>
          <a:stretch/>
        </p:blipFill>
        <p:spPr>
          <a:xfrm>
            <a:off x="20" y="1"/>
            <a:ext cx="12191980" cy="6857999"/>
          </a:xfrm>
          <a:prstGeom prst="rect">
            <a:avLst/>
          </a:prstGeom>
        </p:spPr>
      </p:pic>
      <p:sp>
        <p:nvSpPr>
          <p:cNvPr id="2" name="Title 1"/>
          <p:cNvSpPr>
            <a:spLocks noGrp="1"/>
          </p:cNvSpPr>
          <p:nvPr>
            <p:ph type="ctrTitle"/>
          </p:nvPr>
        </p:nvSpPr>
        <p:spPr>
          <a:xfrm>
            <a:off x="1524000" y="1122362"/>
            <a:ext cx="8776138" cy="2900518"/>
          </a:xfrm>
        </p:spPr>
        <p:txBody>
          <a:bodyPr>
            <a:normAutofit fontScale="90000"/>
          </a:bodyPr>
          <a:lstStyle/>
          <a:p>
            <a:r>
              <a:rPr lang="en-GB" b="1" dirty="0">
                <a:solidFill>
                  <a:schemeClr val="accent4"/>
                </a:solidFill>
              </a:rPr>
              <a:t>Semiconductors</a:t>
            </a:r>
            <a:br>
              <a:rPr lang="en-GB" b="1" dirty="0">
                <a:solidFill>
                  <a:schemeClr val="accent4"/>
                </a:solidFill>
              </a:rPr>
            </a:br>
            <a:r>
              <a:rPr lang="en-GB" b="1" dirty="0">
                <a:solidFill>
                  <a:schemeClr val="accent4"/>
                </a:solidFill>
              </a:rPr>
              <a:t>and</a:t>
            </a:r>
            <a:br>
              <a:rPr lang="en-GB" b="1" dirty="0">
                <a:solidFill>
                  <a:schemeClr val="accent4"/>
                </a:solidFill>
              </a:rPr>
            </a:br>
            <a:r>
              <a:rPr lang="en-GB" b="1" dirty="0">
                <a:solidFill>
                  <a:schemeClr val="accent4"/>
                </a:solidFill>
              </a:rPr>
              <a:t>band theory</a:t>
            </a:r>
          </a:p>
        </p:txBody>
      </p:sp>
      <p:sp>
        <p:nvSpPr>
          <p:cNvPr id="3" name="Subtitle 2"/>
          <p:cNvSpPr>
            <a:spLocks noGrp="1"/>
          </p:cNvSpPr>
          <p:nvPr>
            <p:ph type="subTitle" idx="1"/>
          </p:nvPr>
        </p:nvSpPr>
        <p:spPr>
          <a:xfrm>
            <a:off x="1524000" y="4159404"/>
            <a:ext cx="9144000" cy="1098395"/>
          </a:xfrm>
        </p:spPr>
        <p:txBody>
          <a:bodyPr>
            <a:normAutofit/>
          </a:bodyPr>
          <a:lstStyle/>
          <a:p>
            <a:r>
              <a:rPr lang="en-GB" dirty="0">
                <a:solidFill>
                  <a:srgbClr val="FFFFFF"/>
                </a:solidFill>
              </a:rPr>
              <a:t>Higher Physics</a:t>
            </a:r>
          </a:p>
        </p:txBody>
      </p:sp>
      <p:pic>
        <p:nvPicPr>
          <p:cNvPr id="6" name="Picture 5" descr="A picture containing doll, toy, indoor&#10;&#10;Description automatically generated">
            <a:extLst>
              <a:ext uri="{FF2B5EF4-FFF2-40B4-BE49-F238E27FC236}">
                <a16:creationId xmlns:a16="http://schemas.microsoft.com/office/drawing/2014/main" id="{9672E53A-F324-43EF-8C3D-32EFC94A7B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258" y="2572621"/>
            <a:ext cx="2804111" cy="4159404"/>
          </a:xfrm>
          <a:prstGeom prst="rect">
            <a:avLst/>
          </a:prstGeom>
        </p:spPr>
      </p:pic>
      <p:pic>
        <p:nvPicPr>
          <p:cNvPr id="7" name="Jennie Intro">
            <a:hlinkClick r:id="" action="ppaction://media"/>
            <a:extLst>
              <a:ext uri="{FF2B5EF4-FFF2-40B4-BE49-F238E27FC236}">
                <a16:creationId xmlns:a16="http://schemas.microsoft.com/office/drawing/2014/main" id="{9D6BEE7A-C714-4650-AE2A-4FDF263F24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45583" y="5014117"/>
            <a:ext cx="487363" cy="487363"/>
          </a:xfrm>
          <a:prstGeom prst="rect">
            <a:avLst/>
          </a:prstGeom>
        </p:spPr>
      </p:pic>
      <p:sp>
        <p:nvSpPr>
          <p:cNvPr id="8" name="Subtitle 2">
            <a:extLst>
              <a:ext uri="{FF2B5EF4-FFF2-40B4-BE49-F238E27FC236}">
                <a16:creationId xmlns:a16="http://schemas.microsoft.com/office/drawing/2014/main" id="{57306D10-0C94-4060-AC28-458B0EFA84A4}"/>
              </a:ext>
            </a:extLst>
          </p:cNvPr>
          <p:cNvSpPr txBox="1">
            <a:spLocks/>
          </p:cNvSpPr>
          <p:nvPr/>
        </p:nvSpPr>
        <p:spPr>
          <a:xfrm>
            <a:off x="397310" y="5502883"/>
            <a:ext cx="8825658" cy="86142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GB" b="1">
                <a:solidFill>
                  <a:schemeClr val="accent3"/>
                </a:solidFill>
              </a:rPr>
              <a:t>Slides by Chris Hooley, University of St Andrews</a:t>
            </a:r>
          </a:p>
          <a:p>
            <a:r>
              <a:rPr lang="en-GB" b="1">
                <a:solidFill>
                  <a:schemeClr val="accent3"/>
                </a:solidFill>
              </a:rPr>
              <a:t>Videos from paul from high school physics, ChRIS HOOLEY and Mr Smith’s Physics online- thank you guys!</a:t>
            </a:r>
            <a:endParaRPr lang="en-GB" b="1" dirty="0">
              <a:solidFill>
                <a:schemeClr val="accent3"/>
              </a:solidFill>
            </a:endParaRPr>
          </a:p>
        </p:txBody>
      </p:sp>
    </p:spTree>
    <p:extLst>
      <p:ext uri="{BB962C8B-B14F-4D97-AF65-F5344CB8AC3E}">
        <p14:creationId xmlns:p14="http://schemas.microsoft.com/office/powerpoint/2010/main" val="1609335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42084"/>
    </mc:Choice>
    <mc:Fallback xmlns="">
      <p:transition spd="slow" advClick="0" advTm="4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par>
                          <p:cTn id="11" fill="hold">
                            <p:stCondLst>
                              <p:cond delay="2200"/>
                            </p:stCondLst>
                            <p:childTnLst>
                              <p:par>
                                <p:cTn id="12" presetID="1" presetClass="mediacall" presetSubtype="0" fill="hold" nodeType="afterEffect">
                                  <p:stCondLst>
                                    <p:cond delay="0"/>
                                  </p:stCondLst>
                                  <p:childTnLst>
                                    <p:cmd type="call" cmd="playFrom(0.0)">
                                      <p:cBhvr>
                                        <p:cTn id="13" dur="356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87633052"/>
              </p:ext>
            </p:extLst>
          </p:nvPr>
        </p:nvGraphicFramePr>
        <p:xfrm>
          <a:off x="444443" y="745958"/>
          <a:ext cx="11303114" cy="5852160"/>
        </p:xfrm>
        <a:graphic>
          <a:graphicData uri="http://schemas.openxmlformats.org/drawingml/2006/table">
            <a:tbl>
              <a:tblPr firstRow="1" firstCol="1" bandRow="1">
                <a:tableStyleId>{5C22544A-7EE6-4342-B048-85BDC9FD1C3A}</a:tableStyleId>
              </a:tblPr>
              <a:tblGrid>
                <a:gridCol w="408895">
                  <a:extLst>
                    <a:ext uri="{9D8B030D-6E8A-4147-A177-3AD203B41FA5}">
                      <a16:colId xmlns:a16="http://schemas.microsoft.com/office/drawing/2014/main" val="2763079561"/>
                    </a:ext>
                  </a:extLst>
                </a:gridCol>
                <a:gridCol w="10894219">
                  <a:extLst>
                    <a:ext uri="{9D8B030D-6E8A-4147-A177-3AD203B41FA5}">
                      <a16:colId xmlns:a16="http://schemas.microsoft.com/office/drawing/2014/main" val="3515881911"/>
                    </a:ext>
                  </a:extLst>
                </a:gridCol>
              </a:tblGrid>
              <a:tr h="109469">
                <a:tc gridSpan="2">
                  <a:txBody>
                    <a:bodyPr/>
                    <a:lstStyle/>
                    <a:p>
                      <a:pPr>
                        <a:spcBef>
                          <a:spcPts val="300"/>
                        </a:spcBef>
                        <a:spcAft>
                          <a:spcPts val="300"/>
                        </a:spcAft>
                      </a:pPr>
                      <a:r>
                        <a:rPr lang="en-GB" sz="3200" dirty="0">
                          <a:effectLst/>
                          <a:latin typeface="Trebuchet MS" panose="020B0603020202020204" pitchFamily="34" charset="0"/>
                          <a:cs typeface="Times New Roman" panose="02020603050405020304" pitchFamily="18" charset="0"/>
                        </a:rPr>
                        <a:t>Semiconductors and p-n junctions</a:t>
                      </a:r>
                    </a:p>
                  </a:txBody>
                  <a:tcPr marL="34534" marR="34534" marT="0" marB="0"/>
                </a:tc>
                <a:tc hMerge="1">
                  <a:txBody>
                    <a:bodyPr/>
                    <a:lstStyle/>
                    <a:p>
                      <a:endParaRPr lang="en-GB"/>
                    </a:p>
                  </a:txBody>
                  <a:tcPr/>
                </a:tc>
                <a:extLst>
                  <a:ext uri="{0D108BD9-81ED-4DB2-BD59-A6C34878D82A}">
                    <a16:rowId xmlns:a16="http://schemas.microsoft.com/office/drawing/2014/main" val="4202264757"/>
                  </a:ext>
                </a:extLst>
              </a:tr>
              <a:tr h="109469">
                <a:tc>
                  <a:txBody>
                    <a:bodyPr/>
                    <a:lstStyle/>
                    <a:p>
                      <a:pPr>
                        <a:spcBef>
                          <a:spcPts val="300"/>
                        </a:spcBef>
                        <a:spcAft>
                          <a:spcPts val="300"/>
                        </a:spcAft>
                      </a:pPr>
                      <a:r>
                        <a:rPr lang="en-GB" sz="1600">
                          <a:effectLst/>
                          <a:latin typeface="Trebuchet MS" panose="020B0603020202020204" pitchFamily="34" charset="0"/>
                        </a:rPr>
                        <a:t>a)</a:t>
                      </a:r>
                      <a:endParaRPr lang="en-GB" sz="16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1600" dirty="0">
                          <a:effectLst/>
                          <a:latin typeface="Trebuchet MS" panose="020B0603020202020204" pitchFamily="34" charset="0"/>
                        </a:rPr>
                        <a:t>I know and can explain the terms conduction band and valence band.</a:t>
                      </a:r>
                      <a:endParaRPr lang="en-GB" sz="1600" dirty="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1941660192"/>
                  </a:ext>
                </a:extLst>
              </a:tr>
              <a:tr h="344046">
                <a:tc>
                  <a:txBody>
                    <a:bodyPr/>
                    <a:lstStyle/>
                    <a:p>
                      <a:pPr>
                        <a:spcBef>
                          <a:spcPts val="300"/>
                        </a:spcBef>
                        <a:spcAft>
                          <a:spcPts val="300"/>
                        </a:spcAft>
                      </a:pPr>
                      <a:r>
                        <a:rPr lang="en-GB" sz="1600">
                          <a:effectLst/>
                          <a:latin typeface="Trebuchet MS" panose="020B0603020202020204" pitchFamily="34" charset="0"/>
                        </a:rPr>
                        <a:t>b)</a:t>
                      </a:r>
                      <a:endParaRPr lang="en-GB" sz="16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1600">
                          <a:effectLst/>
                          <a:latin typeface="Trebuchet MS" panose="020B0603020202020204" pitchFamily="34" charset="0"/>
                        </a:rPr>
                        <a:t>I know that solids can be categorised into conductors, semiconductors or insulators by their band structure and their ability to conduct electricity. Every solid has its own characteristic energy band structure. For a solid to be conductive, both free electrons and accessible empty states must be available.</a:t>
                      </a:r>
                      <a:endParaRPr lang="en-GB" sz="160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2242458720"/>
                  </a:ext>
                </a:extLst>
              </a:tr>
              <a:tr h="344046">
                <a:tc>
                  <a:txBody>
                    <a:bodyPr/>
                    <a:lstStyle/>
                    <a:p>
                      <a:pPr>
                        <a:spcBef>
                          <a:spcPts val="300"/>
                        </a:spcBef>
                        <a:spcAft>
                          <a:spcPts val="300"/>
                        </a:spcAft>
                      </a:pPr>
                      <a:r>
                        <a:rPr lang="en-GB" sz="1600">
                          <a:effectLst/>
                          <a:latin typeface="Trebuchet MS" panose="020B0603020202020204" pitchFamily="34" charset="0"/>
                        </a:rPr>
                        <a:t>c)</a:t>
                      </a:r>
                      <a:endParaRPr lang="en-GB" sz="16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1600" dirty="0">
                          <a:effectLst/>
                          <a:latin typeface="Trebuchet MS" panose="020B0603020202020204" pitchFamily="34" charset="0"/>
                        </a:rPr>
                        <a:t>I can explain qualitatively the electrical properties of conductors, insulators and semiconductors using the electron population of the conduction and valence bands and the energy difference between the conduction and valence bands. (Reference to Fermi levels is not required.)</a:t>
                      </a:r>
                      <a:endParaRPr lang="en-GB" sz="1600" dirty="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1593753653"/>
                  </a:ext>
                </a:extLst>
              </a:tr>
              <a:tr h="258034">
                <a:tc>
                  <a:txBody>
                    <a:bodyPr/>
                    <a:lstStyle/>
                    <a:p>
                      <a:pPr>
                        <a:spcBef>
                          <a:spcPts val="300"/>
                        </a:spcBef>
                        <a:spcAft>
                          <a:spcPts val="300"/>
                        </a:spcAft>
                      </a:pPr>
                      <a:r>
                        <a:rPr lang="en-GB" sz="1600">
                          <a:effectLst/>
                          <a:latin typeface="Trebuchet MS" panose="020B0603020202020204" pitchFamily="34" charset="0"/>
                        </a:rPr>
                        <a:t>d)</a:t>
                      </a:r>
                      <a:endParaRPr lang="en-GB" sz="16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1600">
                          <a:effectLst/>
                          <a:latin typeface="Trebuchet MS" panose="020B0603020202020204" pitchFamily="34" charset="0"/>
                        </a:rPr>
                        <a:t>I know that the electrons in atoms are contained in energy levels. When the atoms come together to form solids, the electrons then become contained in energy bands separated by gaps.</a:t>
                      </a:r>
                      <a:endParaRPr lang="en-GB" sz="160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3949089470"/>
                  </a:ext>
                </a:extLst>
              </a:tr>
              <a:tr h="172023">
                <a:tc>
                  <a:txBody>
                    <a:bodyPr/>
                    <a:lstStyle/>
                    <a:p>
                      <a:pPr>
                        <a:spcBef>
                          <a:spcPts val="300"/>
                        </a:spcBef>
                        <a:spcAft>
                          <a:spcPts val="300"/>
                        </a:spcAft>
                      </a:pPr>
                      <a:r>
                        <a:rPr lang="en-GB" sz="1600">
                          <a:effectLst/>
                          <a:latin typeface="Trebuchet MS" panose="020B0603020202020204" pitchFamily="34" charset="0"/>
                        </a:rPr>
                        <a:t>e)</a:t>
                      </a:r>
                      <a:endParaRPr lang="en-GB" sz="16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1600">
                          <a:effectLst/>
                          <a:latin typeface="Trebuchet MS" panose="020B0603020202020204" pitchFamily="34" charset="0"/>
                        </a:rPr>
                        <a:t>I know that for metals we have the situation where one or more bands are partially filled.</a:t>
                      </a:r>
                      <a:endParaRPr lang="en-GB" sz="160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768378241"/>
                  </a:ext>
                </a:extLst>
              </a:tr>
              <a:tr h="172023">
                <a:tc>
                  <a:txBody>
                    <a:bodyPr/>
                    <a:lstStyle/>
                    <a:p>
                      <a:pPr>
                        <a:spcBef>
                          <a:spcPts val="300"/>
                        </a:spcBef>
                        <a:spcAft>
                          <a:spcPts val="300"/>
                        </a:spcAft>
                      </a:pPr>
                      <a:r>
                        <a:rPr lang="en-GB" sz="1600">
                          <a:effectLst/>
                          <a:latin typeface="Trebuchet MS" panose="020B0603020202020204" pitchFamily="34" charset="0"/>
                        </a:rPr>
                        <a:t>f)</a:t>
                      </a:r>
                      <a:endParaRPr lang="en-GB" sz="16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1600">
                          <a:effectLst/>
                          <a:latin typeface="Trebuchet MS" panose="020B0603020202020204" pitchFamily="34" charset="0"/>
                        </a:rPr>
                        <a:t>I know that some metals have free electrons and partially filled valence bands, therefore they are highly conductive.</a:t>
                      </a:r>
                      <a:endParaRPr lang="en-GB" sz="160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2591280628"/>
                  </a:ext>
                </a:extLst>
              </a:tr>
              <a:tr h="172023">
                <a:tc>
                  <a:txBody>
                    <a:bodyPr/>
                    <a:lstStyle/>
                    <a:p>
                      <a:pPr>
                        <a:spcBef>
                          <a:spcPts val="300"/>
                        </a:spcBef>
                        <a:spcAft>
                          <a:spcPts val="300"/>
                        </a:spcAft>
                      </a:pPr>
                      <a:r>
                        <a:rPr lang="en-GB" sz="1600">
                          <a:effectLst/>
                          <a:latin typeface="Trebuchet MS" panose="020B0603020202020204" pitchFamily="34" charset="0"/>
                        </a:rPr>
                        <a:t>g)</a:t>
                      </a:r>
                      <a:endParaRPr lang="en-GB" sz="16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1600">
                          <a:effectLst/>
                          <a:latin typeface="Trebuchet MS" panose="020B0603020202020204" pitchFamily="34" charset="0"/>
                        </a:rPr>
                        <a:t>I know that some metals have overlapping valence and conduction bands. Each band is partially filled and therefore they are conductive.</a:t>
                      </a:r>
                      <a:endParaRPr lang="en-GB" sz="160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1350664016"/>
                  </a:ext>
                </a:extLst>
              </a:tr>
              <a:tr h="516069">
                <a:tc>
                  <a:txBody>
                    <a:bodyPr/>
                    <a:lstStyle/>
                    <a:p>
                      <a:pPr>
                        <a:spcBef>
                          <a:spcPts val="300"/>
                        </a:spcBef>
                        <a:spcAft>
                          <a:spcPts val="300"/>
                        </a:spcAft>
                      </a:pPr>
                      <a:r>
                        <a:rPr lang="en-GB" sz="1600">
                          <a:effectLst/>
                          <a:latin typeface="Trebuchet MS" panose="020B0603020202020204" pitchFamily="34" charset="0"/>
                        </a:rPr>
                        <a:t>h)</a:t>
                      </a:r>
                      <a:endParaRPr lang="en-GB" sz="16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1600">
                          <a:effectLst/>
                          <a:latin typeface="Trebuchet MS" panose="020B0603020202020204" pitchFamily="34" charset="0"/>
                        </a:rPr>
                        <a:t>I know that in an insulator, the highest occupied band (called the valence band) is full. The first unfilled band above the valence band is the conduction band. For an insulator, the gap between the valence band and the conduction band is large and at room temperature there is not enough energy available to move electrons from the valence band into the conduction band where they would be able to contribute to conduction. There is no electrical conduction in an insulator.</a:t>
                      </a:r>
                      <a:endParaRPr lang="en-GB" sz="160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3647513829"/>
                  </a:ext>
                </a:extLst>
              </a:tr>
              <a:tr h="430057">
                <a:tc>
                  <a:txBody>
                    <a:bodyPr/>
                    <a:lstStyle/>
                    <a:p>
                      <a:pPr>
                        <a:spcBef>
                          <a:spcPts val="300"/>
                        </a:spcBef>
                        <a:spcAft>
                          <a:spcPts val="300"/>
                        </a:spcAft>
                      </a:pPr>
                      <a:r>
                        <a:rPr lang="en-GB" sz="1600">
                          <a:effectLst/>
                          <a:latin typeface="Trebuchet MS" panose="020B0603020202020204" pitchFamily="34" charset="0"/>
                        </a:rPr>
                        <a:t>i)</a:t>
                      </a:r>
                      <a:endParaRPr lang="en-GB" sz="16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1600" dirty="0">
                          <a:effectLst/>
                          <a:latin typeface="Trebuchet MS" panose="020B0603020202020204" pitchFamily="34" charset="0"/>
                        </a:rPr>
                        <a:t>I know that in a semiconductor, the gap between the valence band and conduction band is smaller and at room temperature there is sufficient energy available to move some electrons from the valence band into the conduction band allowing some conduction to take place. An increase in temperature increases the conductivity of a semiconductor.</a:t>
                      </a:r>
                      <a:endParaRPr lang="en-GB" sz="1600" dirty="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3607188006"/>
                  </a:ext>
                </a:extLst>
              </a:tr>
            </a:tbl>
          </a:graphicData>
        </a:graphic>
      </p:graphicFrame>
      <p:sp>
        <p:nvSpPr>
          <p:cNvPr id="6" name="Rectangle 5"/>
          <p:cNvSpPr/>
          <p:nvPr/>
        </p:nvSpPr>
        <p:spPr>
          <a:xfrm rot="20130117">
            <a:off x="2107338" y="3203432"/>
            <a:ext cx="8292655"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Given in loads of detail! </a:t>
            </a:r>
          </a:p>
          <a:p>
            <a:pPr algn="ctr"/>
            <a:r>
              <a:rPr lang="en-US" sz="5400" b="1" cap="none" spc="0" dirty="0">
                <a:ln w="22225">
                  <a:solidFill>
                    <a:schemeClr val="accent2"/>
                  </a:solidFill>
                  <a:prstDash val="solid"/>
                </a:ln>
                <a:solidFill>
                  <a:schemeClr val="accent2">
                    <a:lumMod val="40000"/>
                    <a:lumOff val="60000"/>
                  </a:schemeClr>
                </a:solidFill>
                <a:effectLst/>
              </a:rPr>
              <a:t>Think why!</a:t>
            </a:r>
          </a:p>
        </p:txBody>
      </p:sp>
      <p:pic>
        <p:nvPicPr>
          <p:cNvPr id="2" name="Jennie 2">
            <a:hlinkClick r:id="" action="ppaction://media"/>
            <a:extLst>
              <a:ext uri="{FF2B5EF4-FFF2-40B4-BE49-F238E27FC236}">
                <a16:creationId xmlns:a16="http://schemas.microsoft.com/office/drawing/2014/main" id="{B55C0E39-D38C-4BB3-8544-DCBE47804E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2862" y="110400"/>
            <a:ext cx="487363" cy="487363"/>
          </a:xfrm>
          <a:prstGeom prst="rect">
            <a:avLst/>
          </a:prstGeom>
        </p:spPr>
      </p:pic>
    </p:spTree>
    <p:extLst>
      <p:ext uri="{BB962C8B-B14F-4D97-AF65-F5344CB8AC3E}">
        <p14:creationId xmlns:p14="http://schemas.microsoft.com/office/powerpoint/2010/main" val="427080351"/>
      </p:ext>
    </p:extLst>
  </p:cSld>
  <p:clrMapOvr>
    <a:masterClrMapping/>
  </p:clrMapOvr>
  <mc:AlternateContent xmlns:mc="http://schemas.openxmlformats.org/markup-compatibility/2006" xmlns:p14="http://schemas.microsoft.com/office/powerpoint/2010/main">
    <mc:Choice Requires="p14">
      <p:transition spd="slow" p14:dur="2000" advClick="0" advTm="22417"/>
    </mc:Choice>
    <mc:Fallback xmlns="">
      <p:transition spd="slow" advClick="0" advTm="2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2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Outline</a:t>
            </a:r>
          </a:p>
        </p:txBody>
      </p:sp>
      <p:sp>
        <p:nvSpPr>
          <p:cNvPr id="3" name="Content Placeholder 2"/>
          <p:cNvSpPr>
            <a:spLocks noGrp="1"/>
          </p:cNvSpPr>
          <p:nvPr>
            <p:ph idx="1"/>
          </p:nvPr>
        </p:nvSpPr>
        <p:spPr>
          <a:xfrm>
            <a:off x="1103312" y="2052919"/>
            <a:ext cx="8946541" cy="1376082"/>
          </a:xfrm>
        </p:spPr>
        <p:txBody>
          <a:bodyPr>
            <a:noAutofit/>
          </a:bodyPr>
          <a:lstStyle/>
          <a:p>
            <a:r>
              <a:rPr lang="en-GB" sz="3200" dirty="0"/>
              <a:t>Conductors, insulators, and semiconductors: a basic introduction.</a:t>
            </a:r>
          </a:p>
          <a:p>
            <a:r>
              <a:rPr lang="en-GB" sz="3200" dirty="0"/>
              <a:t>Energy bands: what are they, and where do they come from?</a:t>
            </a:r>
          </a:p>
          <a:p>
            <a:endParaRPr lang="en-GB" sz="3200" dirty="0"/>
          </a:p>
        </p:txBody>
      </p:sp>
      <p:sp>
        <p:nvSpPr>
          <p:cNvPr id="4" name="Rectangle 3">
            <a:extLst>
              <a:ext uri="{FF2B5EF4-FFF2-40B4-BE49-F238E27FC236}">
                <a16:creationId xmlns:a16="http://schemas.microsoft.com/office/drawing/2014/main" id="{BC071731-CFF7-4178-8B27-FE8DF6BCA755}"/>
              </a:ext>
            </a:extLst>
          </p:cNvPr>
          <p:cNvSpPr/>
          <p:nvPr/>
        </p:nvSpPr>
        <p:spPr>
          <a:xfrm>
            <a:off x="923109" y="1796926"/>
            <a:ext cx="8874276" cy="137608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4968136"/>
      </p:ext>
    </p:extLst>
  </p:cSld>
  <p:clrMapOvr>
    <a:masterClrMapping/>
  </p:clrMapOvr>
  <p:transition spd="slow" advClick="0" advTm="5000">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9ECDD5C-152A-4CC7-8333-0F367B3A62E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6" name="Picture 35">
            <a:extLst>
              <a:ext uri="{FF2B5EF4-FFF2-40B4-BE49-F238E27FC236}">
                <a16:creationId xmlns:a16="http://schemas.microsoft.com/office/drawing/2014/main" id="{7F5C92A3-369B-43F3-BDCE-E560B1B0EC8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8" name="Oval 37">
            <a:extLst>
              <a:ext uri="{FF2B5EF4-FFF2-40B4-BE49-F238E27FC236}">
                <a16:creationId xmlns:a16="http://schemas.microsoft.com/office/drawing/2014/main" id="{AEBE9F1A-B38D-446E-83AE-14B17CE77F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0" name="Picture 39">
            <a:extLst>
              <a:ext uri="{FF2B5EF4-FFF2-40B4-BE49-F238E27FC236}">
                <a16:creationId xmlns:a16="http://schemas.microsoft.com/office/drawing/2014/main" id="{915B5014-A7EC-4BA6-9C83-8840CF81DB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2" name="Picture 41">
            <a:extLst>
              <a:ext uri="{FF2B5EF4-FFF2-40B4-BE49-F238E27FC236}">
                <a16:creationId xmlns:a16="http://schemas.microsoft.com/office/drawing/2014/main" id="{022C43AB-86D7-420D-8AD7-DC0A15FDD0A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4" name="Rectangle 43">
            <a:extLst>
              <a:ext uri="{FF2B5EF4-FFF2-40B4-BE49-F238E27FC236}">
                <a16:creationId xmlns:a16="http://schemas.microsoft.com/office/drawing/2014/main" id="{5E3EB826-A471-488F-9E8A-D65528A3C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D85D5AA8-773B-469A-8802-9645A4DC9B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creen Recording 9">
            <a:hlinkClick r:id="" action="ppaction://media"/>
            <a:extLst>
              <a:ext uri="{FF2B5EF4-FFF2-40B4-BE49-F238E27FC236}">
                <a16:creationId xmlns:a16="http://schemas.microsoft.com/office/drawing/2014/main" id="{87C66C43-9786-46C3-A64A-C4AA230023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9"/>
          <a:stretch>
            <a:fillRect/>
          </a:stretch>
        </p:blipFill>
        <p:spPr>
          <a:xfrm>
            <a:off x="489529" y="568050"/>
            <a:ext cx="10188981" cy="6087917"/>
          </a:xfrm>
          <a:prstGeom prst="rect">
            <a:avLst/>
          </a:prstGeom>
        </p:spPr>
      </p:pic>
      <p:sp>
        <p:nvSpPr>
          <p:cNvPr id="48" name="Rectangle 47">
            <a:extLst>
              <a:ext uri="{FF2B5EF4-FFF2-40B4-BE49-F238E27FC236}">
                <a16:creationId xmlns:a16="http://schemas.microsoft.com/office/drawing/2014/main" id="{C75AF42C-C556-454E-B2D3-2C917CB812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62251915"/>
      </p:ext>
    </p:extLst>
  </p:cSld>
  <p:clrMapOvr>
    <a:masterClrMapping/>
  </p:clrMapOvr>
  <mc:AlternateContent xmlns:mc="http://schemas.openxmlformats.org/markup-compatibility/2006" xmlns:p14="http://schemas.microsoft.com/office/powerpoint/2010/main">
    <mc:Choice Requires="p14">
      <p:transition spd="slow" p14:dur="2000" advClick="0" advTm="29996"/>
    </mc:Choice>
    <mc:Fallback xmlns="">
      <p:transition spd="slow" advClick="0" advTm="29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844EE02A-F0F8-4A23-B21D-CF2066B65D3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7" name="Picture 76">
            <a:extLst>
              <a:ext uri="{FF2B5EF4-FFF2-40B4-BE49-F238E27FC236}">
                <a16:creationId xmlns:a16="http://schemas.microsoft.com/office/drawing/2014/main" id="{99F13062-7BB6-4A97-B661-CDE2EDEAE70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9" name="Oval 78">
            <a:extLst>
              <a:ext uri="{FF2B5EF4-FFF2-40B4-BE49-F238E27FC236}">
                <a16:creationId xmlns:a16="http://schemas.microsoft.com/office/drawing/2014/main" id="{44F3197D-248B-46C5-B6EE-003F4E0C6C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1" name="Picture 80">
            <a:extLst>
              <a:ext uri="{FF2B5EF4-FFF2-40B4-BE49-F238E27FC236}">
                <a16:creationId xmlns:a16="http://schemas.microsoft.com/office/drawing/2014/main" id="{FFC3E649-106F-4B41-9FF5-327536E4CFB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3" name="Picture 82">
            <a:extLst>
              <a:ext uri="{FF2B5EF4-FFF2-40B4-BE49-F238E27FC236}">
                <a16:creationId xmlns:a16="http://schemas.microsoft.com/office/drawing/2014/main" id="{79F6731C-42C0-45DB-9F9A-B831CBEC518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5" name="Rectangle 84">
            <a:extLst>
              <a:ext uri="{FF2B5EF4-FFF2-40B4-BE49-F238E27FC236}">
                <a16:creationId xmlns:a16="http://schemas.microsoft.com/office/drawing/2014/main" id="{040549E2-C5A5-4ED5-80AB-070FEBDF53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26" name="Picture 2" descr="https://upload.wikimedia.org/wikipedia/commons/b/bd/Sample_cross-section_of_high_tension_power_(pylon)_lin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89" r="7412" b="3"/>
          <a:stretch/>
        </p:blipFill>
        <p:spPr bwMode="auto">
          <a:xfrm>
            <a:off x="1" y="-5"/>
            <a:ext cx="4060014" cy="5020241"/>
          </a:xfrm>
          <a:custGeom>
            <a:avLst/>
            <a:gdLst/>
            <a:ahLst/>
            <a:cxnLst/>
            <a:rect l="l" t="t" r="r" b="b"/>
            <a:pathLst>
              <a:path w="4060014" h="5020241">
                <a:moveTo>
                  <a:pt x="0" y="0"/>
                </a:moveTo>
                <a:lnTo>
                  <a:pt x="4060014" y="0"/>
                </a:lnTo>
                <a:lnTo>
                  <a:pt x="4060014" y="451006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2/2c/Silicon.jpg"/>
          <p:cNvPicPr>
            <a:picLocks noChangeAspect="1" noChangeArrowheads="1"/>
          </p:cNvPicPr>
          <p:nvPr/>
        </p:nvPicPr>
        <p:blipFill rotWithShape="1">
          <a:blip r:embed="rId11">
            <a:extLst>
              <a:ext uri="{28A0092B-C50C-407E-A947-70E740481C1C}">
                <a14:useLocalDpi xmlns:a14="http://schemas.microsoft.com/office/drawing/2010/main" val="0"/>
              </a:ext>
            </a:extLst>
          </a:blip>
          <a:srcRect r="10626" b="1"/>
          <a:stretch/>
        </p:blipFill>
        <p:spPr bwMode="auto">
          <a:xfrm>
            <a:off x="8131987" y="-7"/>
            <a:ext cx="4059709" cy="4542350"/>
          </a:xfrm>
          <a:custGeom>
            <a:avLst/>
            <a:gdLst/>
            <a:ahLst/>
            <a:cxnLst/>
            <a:rect l="l" t="t" r="r" b="b"/>
            <a:pathLst>
              <a:path w="4059709" h="4542350">
                <a:moveTo>
                  <a:pt x="0" y="0"/>
                </a:moveTo>
                <a:lnTo>
                  <a:pt x="4059709" y="0"/>
                </a:lnTo>
                <a:lnTo>
                  <a:pt x="4059709" y="4057991"/>
                </a:lnTo>
                <a:lnTo>
                  <a:pt x="3782959" y="4110187"/>
                </a:lnTo>
                <a:lnTo>
                  <a:pt x="3507426" y="4159931"/>
                </a:lnTo>
                <a:lnTo>
                  <a:pt x="3230675" y="4208624"/>
                </a:lnTo>
                <a:lnTo>
                  <a:pt x="2952704" y="4250310"/>
                </a:lnTo>
                <a:lnTo>
                  <a:pt x="2675953" y="4292347"/>
                </a:lnTo>
                <a:lnTo>
                  <a:pt x="2397982" y="4331582"/>
                </a:lnTo>
                <a:lnTo>
                  <a:pt x="2123669" y="4365211"/>
                </a:lnTo>
                <a:lnTo>
                  <a:pt x="1845698" y="4397089"/>
                </a:lnTo>
                <a:lnTo>
                  <a:pt x="1568947" y="4426165"/>
                </a:lnTo>
                <a:lnTo>
                  <a:pt x="1297072" y="4451387"/>
                </a:lnTo>
                <a:lnTo>
                  <a:pt x="1021540" y="4476609"/>
                </a:lnTo>
                <a:lnTo>
                  <a:pt x="749665" y="4497628"/>
                </a:lnTo>
                <a:lnTo>
                  <a:pt x="477790" y="4514092"/>
                </a:lnTo>
                <a:lnTo>
                  <a:pt x="207135" y="4531258"/>
                </a:lnTo>
                <a:lnTo>
                  <a:pt x="0" y="4542350"/>
                </a:lnTo>
                <a:close/>
              </a:path>
            </a:pathLst>
          </a:custGeom>
          <a:noFill/>
          <a:extLst>
            <a:ext uri="{909E8E84-426E-40DD-AFC4-6F175D3DCCD1}">
              <a14:hiddenFill xmlns:a14="http://schemas.microsoft.com/office/drawing/2010/main">
                <a:solidFill>
                  <a:srgbClr val="FFFFFF"/>
                </a:solidFill>
              </a14:hiddenFill>
            </a:ext>
          </a:extLst>
        </p:spPr>
      </p:pic>
      <p:sp>
        <p:nvSpPr>
          <p:cNvPr id="87" name="Freeform 16">
            <a:extLst>
              <a:ext uri="{FF2B5EF4-FFF2-40B4-BE49-F238E27FC236}">
                <a16:creationId xmlns:a16="http://schemas.microsoft.com/office/drawing/2014/main" id="{E4F17063-EDA4-417B-946F-BA357F3B39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9" name="Freeform: Shape 88">
            <a:extLst>
              <a:ext uri="{FF2B5EF4-FFF2-40B4-BE49-F238E27FC236}">
                <a16:creationId xmlns:a16="http://schemas.microsoft.com/office/drawing/2014/main" id="{D36F3EEA-55D4-4677-80E7-92D00B8F34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636916" y="4854346"/>
            <a:ext cx="11642170" cy="868026"/>
          </a:xfrm>
        </p:spPr>
        <p:txBody>
          <a:bodyPr vert="horz" lIns="91440" tIns="45720" rIns="91440" bIns="45720" rtlCol="0" anchor="b">
            <a:normAutofit fontScale="90000"/>
          </a:bodyPr>
          <a:lstStyle/>
          <a:p>
            <a:pPr>
              <a:lnSpc>
                <a:spcPct val="90000"/>
              </a:lnSpc>
            </a:pPr>
            <a:r>
              <a:rPr lang="en-US" sz="3700" dirty="0">
                <a:solidFill>
                  <a:srgbClr val="EBEBEB"/>
                </a:solidFill>
              </a:rPr>
              <a:t>Conductors,              insulators,         &amp; semiconductors</a:t>
            </a:r>
          </a:p>
        </p:txBody>
      </p:sp>
      <p:pic>
        <p:nvPicPr>
          <p:cNvPr id="1028" name="Picture 4" descr="https://upload.wikimedia.org/wikipedia/commons/4/4c/Ceramic_electric_insulator.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56" r="-2" b="15229"/>
          <a:stretch/>
        </p:blipFill>
        <p:spPr bwMode="auto">
          <a:xfrm>
            <a:off x="4060015" y="10"/>
            <a:ext cx="4071972" cy="4583093"/>
          </a:xfrm>
          <a:custGeom>
            <a:avLst/>
            <a:gdLst/>
            <a:ahLst/>
            <a:cxnLst/>
            <a:rect l="l" t="t" r="r" b="b"/>
            <a:pathLst>
              <a:path w="4071972" h="4583103">
                <a:moveTo>
                  <a:pt x="0" y="0"/>
                </a:moveTo>
                <a:lnTo>
                  <a:pt x="4071972" y="0"/>
                </a:lnTo>
                <a:lnTo>
                  <a:pt x="4071972" y="4542358"/>
                </a:lnTo>
                <a:lnTo>
                  <a:pt x="4011042" y="4545620"/>
                </a:lnTo>
                <a:lnTo>
                  <a:pt x="3745263" y="4555779"/>
                </a:lnTo>
                <a:lnTo>
                  <a:pt x="3479483" y="4564537"/>
                </a:lnTo>
                <a:lnTo>
                  <a:pt x="3216143" y="4572944"/>
                </a:lnTo>
                <a:lnTo>
                  <a:pt x="2956461" y="4576798"/>
                </a:lnTo>
                <a:lnTo>
                  <a:pt x="2696778" y="4581001"/>
                </a:lnTo>
                <a:lnTo>
                  <a:pt x="2440752" y="4583103"/>
                </a:lnTo>
                <a:lnTo>
                  <a:pt x="2187164" y="4581001"/>
                </a:lnTo>
                <a:lnTo>
                  <a:pt x="1936015" y="4581001"/>
                </a:lnTo>
                <a:lnTo>
                  <a:pt x="1687305" y="4576798"/>
                </a:lnTo>
                <a:lnTo>
                  <a:pt x="1443471" y="4570492"/>
                </a:lnTo>
                <a:lnTo>
                  <a:pt x="1202077" y="4564537"/>
                </a:lnTo>
                <a:lnTo>
                  <a:pt x="965557" y="4557881"/>
                </a:lnTo>
                <a:lnTo>
                  <a:pt x="730256" y="4547722"/>
                </a:lnTo>
                <a:lnTo>
                  <a:pt x="498615" y="4536862"/>
                </a:lnTo>
                <a:lnTo>
                  <a:pt x="271848" y="4527054"/>
                </a:lnTo>
                <a:lnTo>
                  <a:pt x="0" y="4510054"/>
                </a:lnTo>
                <a:close/>
              </a:path>
            </a:pathLst>
          </a:custGeom>
          <a:noFill/>
          <a:extLst>
            <a:ext uri="{909E8E84-426E-40DD-AFC4-6F175D3DCCD1}">
              <a14:hiddenFill xmlns:a14="http://schemas.microsoft.com/office/drawing/2010/main">
                <a:solidFill>
                  <a:srgbClr val="FFFFFF"/>
                </a:solidFill>
              </a14:hiddenFill>
            </a:ext>
          </a:extLst>
        </p:spPr>
      </p:pic>
      <p:pic>
        <p:nvPicPr>
          <p:cNvPr id="4" name="Chris Hooley 1">
            <a:hlinkClick r:id="" action="ppaction://media"/>
            <a:extLst>
              <a:ext uri="{FF2B5EF4-FFF2-40B4-BE49-F238E27FC236}">
                <a16:creationId xmlns:a16="http://schemas.microsoft.com/office/drawing/2014/main" id="{0AB54216-68C8-4264-928A-980F092E9A0A}"/>
              </a:ext>
            </a:extLst>
          </p:cNvPr>
          <p:cNvPicPr>
            <a:picLocks noChangeAspect="1"/>
          </p:cNvPicPr>
          <p:nvPr>
            <a:audioFile r:link="rId1"/>
            <p:extLst>
              <p:ext uri="{DAA4B4D4-6D71-4841-9C94-3DE7FCFB9230}">
                <p14:media xmlns:p14="http://schemas.microsoft.com/office/powerpoint/2010/main" r:embed="rId2">
                  <p14:trim st="15431" end="60859.2789"/>
                </p14:media>
              </p:ext>
            </p:extLst>
          </p:nvPr>
        </p:nvPicPr>
        <p:blipFill>
          <a:blip r:embed="rId13"/>
          <a:stretch>
            <a:fillRect/>
          </a:stretch>
        </p:blipFill>
        <p:spPr>
          <a:xfrm>
            <a:off x="932684" y="6024210"/>
            <a:ext cx="487363" cy="487363"/>
          </a:xfrm>
          <a:prstGeom prst="rect">
            <a:avLst/>
          </a:prstGeom>
        </p:spPr>
      </p:pic>
    </p:spTree>
    <p:extLst>
      <p:ext uri="{BB962C8B-B14F-4D97-AF65-F5344CB8AC3E}">
        <p14:creationId xmlns:p14="http://schemas.microsoft.com/office/powerpoint/2010/main" val="757276639"/>
      </p:ext>
    </p:extLst>
  </p:cSld>
  <p:clrMapOvr>
    <a:masterClrMapping/>
  </p:clrMapOvr>
  <mc:AlternateContent xmlns:mc="http://schemas.openxmlformats.org/markup-compatibility/2006" xmlns:p14="http://schemas.microsoft.com/office/powerpoint/2010/main">
    <mc:Choice Requires="p14">
      <p:transition spd="slow" p14:dur="2000" advClick="0" advTm="39135"/>
    </mc:Choice>
    <mc:Fallback xmlns="">
      <p:transition spd="slow" advClick="0" advTm="3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2840"/>
                            </p:stCondLst>
                            <p:childTnLst>
                              <p:par>
                                <p:cTn id="9" presetID="1" presetClass="mediacall" presetSubtype="0" fill="hold" nodeType="afterEffect">
                                  <p:stCondLst>
                                    <p:cond delay="0"/>
                                  </p:stCondLst>
                                  <p:childTnLst>
                                    <p:cmd type="call" cmd="playFrom(0.0)">
                                      <p:cBhvr>
                                        <p:cTn id="10" dur="44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Conductors vs. insulators</a:t>
            </a:r>
          </a:p>
        </p:txBody>
      </p:sp>
      <p:grpSp>
        <p:nvGrpSpPr>
          <p:cNvPr id="4" name="Group 3"/>
          <p:cNvGrpSpPr/>
          <p:nvPr/>
        </p:nvGrpSpPr>
        <p:grpSpPr>
          <a:xfrm>
            <a:off x="6593552" y="2708920"/>
            <a:ext cx="5117772" cy="3352438"/>
            <a:chOff x="6593552" y="2708920"/>
            <a:chExt cx="5117772" cy="3352438"/>
          </a:xfrm>
        </p:grpSpPr>
        <p:cxnSp>
          <p:nvCxnSpPr>
            <p:cNvPr id="11" name="Straight Arrow Connector 10"/>
            <p:cNvCxnSpPr/>
            <p:nvPr/>
          </p:nvCxnSpPr>
          <p:spPr>
            <a:xfrm>
              <a:off x="7172708" y="5593976"/>
              <a:ext cx="3603812" cy="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173216" y="2708920"/>
              <a:ext cx="0" cy="288373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93552" y="2965014"/>
              <a:ext cx="492443" cy="2160240"/>
            </a:xfrm>
            <a:prstGeom prst="rect">
              <a:avLst/>
            </a:prstGeom>
            <a:noFill/>
          </p:spPr>
          <p:txBody>
            <a:bodyPr vert="vert270" wrap="square" rtlCol="0">
              <a:spAutoFit/>
            </a:bodyPr>
            <a:lstStyle/>
            <a:p>
              <a:pPr algn="ctr"/>
              <a:r>
                <a:rPr lang="en-GB" sz="2000" dirty="0"/>
                <a:t>Resistance</a:t>
              </a:r>
            </a:p>
          </p:txBody>
        </p:sp>
        <p:sp>
          <p:nvSpPr>
            <p:cNvPr id="15" name="TextBox 14"/>
            <p:cNvSpPr txBox="1"/>
            <p:nvPr/>
          </p:nvSpPr>
          <p:spPr>
            <a:xfrm>
              <a:off x="9624391" y="5661248"/>
              <a:ext cx="2086933" cy="400110"/>
            </a:xfrm>
            <a:prstGeom prst="rect">
              <a:avLst/>
            </a:prstGeom>
            <a:noFill/>
          </p:spPr>
          <p:txBody>
            <a:bodyPr wrap="square" rtlCol="0">
              <a:spAutoFit/>
            </a:bodyPr>
            <a:lstStyle/>
            <a:p>
              <a:pPr algn="ctr"/>
              <a:r>
                <a:rPr lang="en-GB" sz="2000" dirty="0"/>
                <a:t>Temperature</a:t>
              </a:r>
            </a:p>
          </p:txBody>
        </p:sp>
        <p:sp>
          <p:nvSpPr>
            <p:cNvPr id="17" name="TextBox 16"/>
            <p:cNvSpPr txBox="1"/>
            <p:nvPr/>
          </p:nvSpPr>
          <p:spPr>
            <a:xfrm>
              <a:off x="7248128" y="4797152"/>
              <a:ext cx="1512168" cy="400110"/>
            </a:xfrm>
            <a:prstGeom prst="rect">
              <a:avLst/>
            </a:prstGeom>
            <a:noFill/>
          </p:spPr>
          <p:txBody>
            <a:bodyPr wrap="square" rtlCol="0">
              <a:spAutoFit/>
            </a:bodyPr>
            <a:lstStyle/>
            <a:p>
              <a:pPr algn="ctr"/>
              <a:r>
                <a:rPr lang="en-GB" sz="2000" b="1" dirty="0"/>
                <a:t>Insulator</a:t>
              </a:r>
            </a:p>
          </p:txBody>
        </p:sp>
        <p:sp>
          <p:nvSpPr>
            <p:cNvPr id="19" name="Freeform 18"/>
            <p:cNvSpPr/>
            <p:nvPr/>
          </p:nvSpPr>
          <p:spPr>
            <a:xfrm>
              <a:off x="7857438" y="2780637"/>
              <a:ext cx="2761129" cy="2360371"/>
            </a:xfrm>
            <a:custGeom>
              <a:avLst/>
              <a:gdLst>
                <a:gd name="connsiteX0" fmla="*/ 3352800 w 3352800"/>
                <a:gd name="connsiteY0" fmla="*/ 0 h 2492188"/>
                <a:gd name="connsiteX1" fmla="*/ 1810871 w 3352800"/>
                <a:gd name="connsiteY1" fmla="*/ 1882588 h 2492188"/>
                <a:gd name="connsiteX2" fmla="*/ 0 w 3352800"/>
                <a:gd name="connsiteY2" fmla="*/ 2492188 h 2492188"/>
                <a:gd name="connsiteX0" fmla="*/ 3352800 w 3352800"/>
                <a:gd name="connsiteY0" fmla="*/ 0 h 2492188"/>
                <a:gd name="connsiteX1" fmla="*/ 1703295 w 3352800"/>
                <a:gd name="connsiteY1" fmla="*/ 2043952 h 2492188"/>
                <a:gd name="connsiteX2" fmla="*/ 0 w 3352800"/>
                <a:gd name="connsiteY2" fmla="*/ 2492188 h 2492188"/>
                <a:gd name="connsiteX0" fmla="*/ 3352800 w 3352800"/>
                <a:gd name="connsiteY0" fmla="*/ 0 h 2493502"/>
                <a:gd name="connsiteX1" fmla="*/ 1703295 w 3352800"/>
                <a:gd name="connsiteY1" fmla="*/ 2043952 h 2493502"/>
                <a:gd name="connsiteX2" fmla="*/ 0 w 3352800"/>
                <a:gd name="connsiteY2" fmla="*/ 2492188 h 2493502"/>
                <a:gd name="connsiteX0" fmla="*/ 2671482 w 2671482"/>
                <a:gd name="connsiteY0" fmla="*/ 0 h 2044006"/>
                <a:gd name="connsiteX1" fmla="*/ 1021977 w 2671482"/>
                <a:gd name="connsiteY1" fmla="*/ 2043952 h 2044006"/>
                <a:gd name="connsiteX2" fmla="*/ 0 w 2671482"/>
                <a:gd name="connsiteY2" fmla="*/ 71717 h 2044006"/>
                <a:gd name="connsiteX0" fmla="*/ 2671482 w 2671482"/>
                <a:gd name="connsiteY0" fmla="*/ 0 h 2044052"/>
                <a:gd name="connsiteX1" fmla="*/ 1021977 w 2671482"/>
                <a:gd name="connsiteY1" fmla="*/ 2043952 h 2044052"/>
                <a:gd name="connsiteX2" fmla="*/ 0 w 2671482"/>
                <a:gd name="connsiteY2" fmla="*/ 71717 h 2044052"/>
                <a:gd name="connsiteX0" fmla="*/ 2761129 w 2761129"/>
                <a:gd name="connsiteY0" fmla="*/ 2348753 h 2665346"/>
                <a:gd name="connsiteX1" fmla="*/ 1021977 w 2761129"/>
                <a:gd name="connsiteY1" fmla="*/ 1972235 h 2665346"/>
                <a:gd name="connsiteX2" fmla="*/ 0 w 2761129"/>
                <a:gd name="connsiteY2" fmla="*/ 0 h 2665346"/>
                <a:gd name="connsiteX0" fmla="*/ 2761129 w 2761129"/>
                <a:gd name="connsiteY0" fmla="*/ 2348753 h 2360371"/>
                <a:gd name="connsiteX1" fmla="*/ 1021977 w 2761129"/>
                <a:gd name="connsiteY1" fmla="*/ 1972235 h 2360371"/>
                <a:gd name="connsiteX2" fmla="*/ 0 w 2761129"/>
                <a:gd name="connsiteY2" fmla="*/ 0 h 2360371"/>
              </a:gdLst>
              <a:ahLst/>
              <a:cxnLst>
                <a:cxn ang="0">
                  <a:pos x="connsiteX0" y="connsiteY0"/>
                </a:cxn>
                <a:cxn ang="0">
                  <a:pos x="connsiteX1" y="connsiteY1"/>
                </a:cxn>
                <a:cxn ang="0">
                  <a:pos x="connsiteX2" y="connsiteY2"/>
                </a:cxn>
              </a:cxnLst>
              <a:rect l="l" t="t" r="r" b="b"/>
              <a:pathLst>
                <a:path w="2761129" h="2360371">
                  <a:moveTo>
                    <a:pt x="2761129" y="2348753"/>
                  </a:moveTo>
                  <a:cubicBezTo>
                    <a:pt x="1749611" y="2383117"/>
                    <a:pt x="1482165" y="2363694"/>
                    <a:pt x="1021977" y="1972235"/>
                  </a:cubicBezTo>
                  <a:cubicBezTo>
                    <a:pt x="561789" y="1580776"/>
                    <a:pt x="195729" y="924858"/>
                    <a:pt x="0" y="0"/>
                  </a:cubicBez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p:cNvGrpSpPr/>
          <p:nvPr/>
        </p:nvGrpSpPr>
        <p:grpSpPr>
          <a:xfrm>
            <a:off x="1487488" y="2707341"/>
            <a:ext cx="5183278" cy="3354017"/>
            <a:chOff x="1487488" y="2707341"/>
            <a:chExt cx="5183278" cy="3354017"/>
          </a:xfrm>
        </p:grpSpPr>
        <p:cxnSp>
          <p:nvCxnSpPr>
            <p:cNvPr id="5" name="Straight Arrow Connector 4"/>
            <p:cNvCxnSpPr/>
            <p:nvPr/>
          </p:nvCxnSpPr>
          <p:spPr>
            <a:xfrm>
              <a:off x="2132148" y="5593976"/>
              <a:ext cx="3603812"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132656" y="2708920"/>
              <a:ext cx="0" cy="2883732"/>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87488" y="2864986"/>
              <a:ext cx="492443" cy="2360295"/>
            </a:xfrm>
            <a:prstGeom prst="rect">
              <a:avLst/>
            </a:prstGeom>
            <a:noFill/>
          </p:spPr>
          <p:txBody>
            <a:bodyPr vert="vert270" wrap="square" rtlCol="0">
              <a:spAutoFit/>
            </a:bodyPr>
            <a:lstStyle/>
            <a:p>
              <a:pPr algn="ctr"/>
              <a:r>
                <a:rPr lang="en-GB" sz="2000" dirty="0"/>
                <a:t>Resistance</a:t>
              </a:r>
            </a:p>
          </p:txBody>
        </p:sp>
        <p:sp>
          <p:nvSpPr>
            <p:cNvPr id="16" name="TextBox 15"/>
            <p:cNvSpPr txBox="1"/>
            <p:nvPr/>
          </p:nvSpPr>
          <p:spPr>
            <a:xfrm>
              <a:off x="2423592" y="3645024"/>
              <a:ext cx="1512168" cy="400110"/>
            </a:xfrm>
            <a:prstGeom prst="rect">
              <a:avLst/>
            </a:prstGeom>
            <a:noFill/>
          </p:spPr>
          <p:txBody>
            <a:bodyPr wrap="square" rtlCol="0">
              <a:spAutoFit/>
            </a:bodyPr>
            <a:lstStyle/>
            <a:p>
              <a:pPr algn="ctr"/>
              <a:r>
                <a:rPr lang="en-GB" sz="2000" b="1" dirty="0"/>
                <a:t>Conductor</a:t>
              </a:r>
            </a:p>
          </p:txBody>
        </p:sp>
        <p:sp>
          <p:nvSpPr>
            <p:cNvPr id="18" name="Freeform 17"/>
            <p:cNvSpPr/>
            <p:nvPr/>
          </p:nvSpPr>
          <p:spPr>
            <a:xfrm>
              <a:off x="2151529" y="2707341"/>
              <a:ext cx="3352800" cy="2493502"/>
            </a:xfrm>
            <a:custGeom>
              <a:avLst/>
              <a:gdLst>
                <a:gd name="connsiteX0" fmla="*/ 3352800 w 3352800"/>
                <a:gd name="connsiteY0" fmla="*/ 0 h 2492188"/>
                <a:gd name="connsiteX1" fmla="*/ 1810871 w 3352800"/>
                <a:gd name="connsiteY1" fmla="*/ 1882588 h 2492188"/>
                <a:gd name="connsiteX2" fmla="*/ 0 w 3352800"/>
                <a:gd name="connsiteY2" fmla="*/ 2492188 h 2492188"/>
                <a:gd name="connsiteX0" fmla="*/ 3352800 w 3352800"/>
                <a:gd name="connsiteY0" fmla="*/ 0 h 2492188"/>
                <a:gd name="connsiteX1" fmla="*/ 1703295 w 3352800"/>
                <a:gd name="connsiteY1" fmla="*/ 2043952 h 2492188"/>
                <a:gd name="connsiteX2" fmla="*/ 0 w 3352800"/>
                <a:gd name="connsiteY2" fmla="*/ 2492188 h 2492188"/>
                <a:gd name="connsiteX0" fmla="*/ 3352800 w 3352800"/>
                <a:gd name="connsiteY0" fmla="*/ 0 h 2493502"/>
                <a:gd name="connsiteX1" fmla="*/ 1703295 w 3352800"/>
                <a:gd name="connsiteY1" fmla="*/ 2043952 h 2493502"/>
                <a:gd name="connsiteX2" fmla="*/ 0 w 3352800"/>
                <a:gd name="connsiteY2" fmla="*/ 2492188 h 2493502"/>
              </a:gdLst>
              <a:ahLst/>
              <a:cxnLst>
                <a:cxn ang="0">
                  <a:pos x="connsiteX0" y="connsiteY0"/>
                </a:cxn>
                <a:cxn ang="0">
                  <a:pos x="connsiteX1" y="connsiteY1"/>
                </a:cxn>
                <a:cxn ang="0">
                  <a:pos x="connsiteX2" y="connsiteY2"/>
                </a:cxn>
              </a:cxnLst>
              <a:rect l="l" t="t" r="r" b="b"/>
              <a:pathLst>
                <a:path w="3352800" h="2493502">
                  <a:moveTo>
                    <a:pt x="3352800" y="0"/>
                  </a:moveTo>
                  <a:cubicBezTo>
                    <a:pt x="2861235" y="733611"/>
                    <a:pt x="2262095" y="1628587"/>
                    <a:pt x="1703295" y="2043952"/>
                  </a:cubicBezTo>
                  <a:cubicBezTo>
                    <a:pt x="1144495" y="2459317"/>
                    <a:pt x="626035" y="2502646"/>
                    <a:pt x="0" y="2492188"/>
                  </a:cubicBezTo>
                </a:path>
              </a:pathLst>
            </a:cu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p:cNvSpPr txBox="1"/>
            <p:nvPr/>
          </p:nvSpPr>
          <p:spPr>
            <a:xfrm>
              <a:off x="4583832" y="5661248"/>
              <a:ext cx="2086934" cy="400110"/>
            </a:xfrm>
            <a:prstGeom prst="rect">
              <a:avLst/>
            </a:prstGeom>
            <a:noFill/>
          </p:spPr>
          <p:txBody>
            <a:bodyPr wrap="square" rtlCol="0">
              <a:spAutoFit/>
            </a:bodyPr>
            <a:lstStyle/>
            <a:p>
              <a:pPr algn="ctr"/>
              <a:r>
                <a:rPr lang="en-GB" sz="2000" dirty="0"/>
                <a:t>Temperature</a:t>
              </a:r>
            </a:p>
          </p:txBody>
        </p:sp>
      </p:grpSp>
      <p:pic>
        <p:nvPicPr>
          <p:cNvPr id="21" name="Chris Hooley 1">
            <a:hlinkClick r:id="" action="ppaction://media"/>
            <a:extLst>
              <a:ext uri="{FF2B5EF4-FFF2-40B4-BE49-F238E27FC236}">
                <a16:creationId xmlns:a16="http://schemas.microsoft.com/office/drawing/2014/main" id="{4AC2267E-3860-480A-BF35-C86C8D022878}"/>
              </a:ext>
            </a:extLst>
          </p:cNvPr>
          <p:cNvPicPr>
            <a:picLocks noChangeAspect="1"/>
          </p:cNvPicPr>
          <p:nvPr>
            <a:audioFile r:link="rId1"/>
            <p:extLst>
              <p:ext uri="{DAA4B4D4-6D71-4841-9C94-3DE7FCFB9230}">
                <p14:media xmlns:p14="http://schemas.microsoft.com/office/powerpoint/2010/main" r:embed="rId2">
                  <p14:trim st="59835"/>
                </p14:media>
              </p:ext>
            </p:extLst>
          </p:nvPr>
        </p:nvPicPr>
        <p:blipFill>
          <a:blip r:embed="rId4"/>
          <a:stretch>
            <a:fillRect/>
          </a:stretch>
        </p:blipFill>
        <p:spPr>
          <a:xfrm>
            <a:off x="932684" y="6024210"/>
            <a:ext cx="487363" cy="487363"/>
          </a:xfrm>
          <a:prstGeom prst="rect">
            <a:avLst/>
          </a:prstGeom>
        </p:spPr>
      </p:pic>
    </p:spTree>
    <p:extLst>
      <p:ext uri="{BB962C8B-B14F-4D97-AF65-F5344CB8AC3E}">
        <p14:creationId xmlns:p14="http://schemas.microsoft.com/office/powerpoint/2010/main" val="2163758761"/>
      </p:ext>
    </p:extLst>
  </p:cSld>
  <p:clrMapOvr>
    <a:masterClrMapping/>
  </p:clrMapOvr>
  <mc:AlternateContent xmlns:mc="http://schemas.openxmlformats.org/markup-compatibility/2006" xmlns:p14="http://schemas.microsoft.com/office/powerpoint/2010/main">
    <mc:Choice Requires="p14">
      <p:transition spd="slow" p14:dur="2000" advClick="0" advTm="65000"/>
    </mc:Choice>
    <mc:Fallback xmlns="">
      <p:transition spd="slow" advClick="0"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855" y="1447800"/>
            <a:ext cx="3108626" cy="4572000"/>
          </a:xfrm>
        </p:spPr>
        <p:txBody>
          <a:bodyPr anchor="ctr">
            <a:normAutofit/>
          </a:bodyPr>
          <a:lstStyle/>
          <a:p>
            <a:r>
              <a:rPr lang="en-GB" sz="2700">
                <a:solidFill>
                  <a:srgbClr val="F2F2F2"/>
                </a:solidFill>
              </a:rPr>
              <a:t>Conductors, insulators, &amp; semiconductors</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C64390BD-827F-DFF1-F590-0F7B09128DA9}"/>
              </a:ext>
            </a:extLst>
          </p:cNvPr>
          <p:cNvGraphicFramePr>
            <a:graphicFrameLocks noGrp="1"/>
          </p:cNvGraphicFramePr>
          <p:nvPr>
            <p:ph idx="1"/>
            <p:extLst>
              <p:ext uri="{D42A27DB-BD31-4B8C-83A1-F6EECF244321}">
                <p14:modId xmlns:p14="http://schemas.microsoft.com/office/powerpoint/2010/main" val="1958710327"/>
              </p:ext>
            </p:extLst>
          </p:nvPr>
        </p:nvGraphicFramePr>
        <p:xfrm>
          <a:off x="4703211" y="1345324"/>
          <a:ext cx="7292542" cy="5073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hris Hooley 2">
            <a:hlinkClick r:id="" action="ppaction://media"/>
            <a:extLst>
              <a:ext uri="{FF2B5EF4-FFF2-40B4-BE49-F238E27FC236}">
                <a16:creationId xmlns:a16="http://schemas.microsoft.com/office/drawing/2014/main" id="{9C84C632-D32C-4EB2-BA21-4DD47FB8C85E}"/>
              </a:ext>
            </a:extLst>
          </p:cNvPr>
          <p:cNvPicPr>
            <a:picLocks noChangeAspect="1"/>
          </p:cNvPicPr>
          <p:nvPr>
            <a:audioFile r:link="rId1"/>
            <p:extLst>
              <p:ext uri="{DAA4B4D4-6D71-4841-9C94-3DE7FCFB9230}">
                <p14:media xmlns:p14="http://schemas.microsoft.com/office/powerpoint/2010/main" r:embed="rId2">
                  <p14:trim st="7407" end="13165.7891"/>
                </p14:media>
              </p:ext>
            </p:extLst>
          </p:nvPr>
        </p:nvPicPr>
        <p:blipFill>
          <a:blip r:embed="rId9"/>
          <a:stretch>
            <a:fillRect/>
          </a:stretch>
        </p:blipFill>
        <p:spPr>
          <a:xfrm>
            <a:off x="643855" y="6019800"/>
            <a:ext cx="487363" cy="487363"/>
          </a:xfrm>
          <a:prstGeom prst="rect">
            <a:avLst/>
          </a:prstGeom>
        </p:spPr>
      </p:pic>
    </p:spTree>
    <p:extLst>
      <p:ext uri="{BB962C8B-B14F-4D97-AF65-F5344CB8AC3E}">
        <p14:creationId xmlns:p14="http://schemas.microsoft.com/office/powerpoint/2010/main" val="3074083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47146"/>
    </mc:Choice>
    <mc:Fallback xmlns="">
      <p:transition spd="slow" advClick="0" advTm="4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lf_Registration_Enabled xmlns="346219e1-681e-4c5f-baa7-59e01490ad14" xsi:nil="true"/>
    <Templates xmlns="346219e1-681e-4c5f-baa7-59e01490ad14" xsi:nil="true"/>
    <Teachers xmlns="346219e1-681e-4c5f-baa7-59e01490ad14">
      <UserInfo>
        <DisplayName/>
        <AccountId xsi:nil="true"/>
        <AccountType/>
      </UserInfo>
    </Teachers>
    <Students xmlns="346219e1-681e-4c5f-baa7-59e01490ad14">
      <UserInfo>
        <DisplayName/>
        <AccountId xsi:nil="true"/>
        <AccountType/>
      </UserInfo>
    </Students>
    <Student_Groups xmlns="346219e1-681e-4c5f-baa7-59e01490ad14">
      <UserInfo>
        <DisplayName/>
        <AccountId xsi:nil="true"/>
        <AccountType/>
      </UserInfo>
    </Student_Groups>
    <Math_Settings xmlns="346219e1-681e-4c5f-baa7-59e01490ad14" xsi:nil="true"/>
    <Has_Teacher_Only_SectionGroup xmlns="346219e1-681e-4c5f-baa7-59e01490ad14" xsi:nil="true"/>
    <Is_Collaboration_Space_Locked xmlns="346219e1-681e-4c5f-baa7-59e01490ad14" xsi:nil="true"/>
    <Teams_Channel_Section_Location xmlns="346219e1-681e-4c5f-baa7-59e01490ad14" xsi:nil="true"/>
    <FolderType xmlns="346219e1-681e-4c5f-baa7-59e01490ad14" xsi:nil="true"/>
    <Owner xmlns="346219e1-681e-4c5f-baa7-59e01490ad14">
      <UserInfo>
        <DisplayName/>
        <AccountId xsi:nil="true"/>
        <AccountType/>
      </UserInfo>
    </Owner>
    <Distribution_Groups xmlns="346219e1-681e-4c5f-baa7-59e01490ad14" xsi:nil="true"/>
    <IMAddress xmlns="http://schemas.microsoft.com/sharepoint/v3" xsi:nil="true"/>
    <Invited_Teachers xmlns="346219e1-681e-4c5f-baa7-59e01490ad14" xsi:nil="true"/>
    <LMS_Mappings xmlns="346219e1-681e-4c5f-baa7-59e01490ad14" xsi:nil="true"/>
    <Self_Registration_Enabled0 xmlns="346219e1-681e-4c5f-baa7-59e01490ad14" xsi:nil="true"/>
    <NotebookType xmlns="346219e1-681e-4c5f-baa7-59e01490ad14" xsi:nil="true"/>
    <AppVersion xmlns="346219e1-681e-4c5f-baa7-59e01490ad14" xsi:nil="true"/>
    <TeamsChannelId xmlns="346219e1-681e-4c5f-baa7-59e01490ad14" xsi:nil="true"/>
    <DefaultSectionNames xmlns="346219e1-681e-4c5f-baa7-59e01490ad14" xsi:nil="true"/>
    <CultureName xmlns="346219e1-681e-4c5f-baa7-59e01490ad14" xsi:nil="true"/>
    <Invited_Students xmlns="346219e1-681e-4c5f-baa7-59e01490ad14" xsi:nil="true"/>
    <IsNotebookLocked xmlns="346219e1-681e-4c5f-baa7-59e01490ad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F9E95D84F5204C82A817EFF84E160C" ma:contentTypeVersion="37" ma:contentTypeDescription="Create a new document." ma:contentTypeScope="" ma:versionID="f3075e8e098f4a0ff7ec52ae7731d45b">
  <xsd:schema xmlns:xsd="http://www.w3.org/2001/XMLSchema" xmlns:xs="http://www.w3.org/2001/XMLSchema" xmlns:p="http://schemas.microsoft.com/office/2006/metadata/properties" xmlns:ns1="http://schemas.microsoft.com/sharepoint/v3" xmlns:ns3="047d31ed-db1b-45f8-951b-70f32d0d50e7" xmlns:ns4="346219e1-681e-4c5f-baa7-59e01490ad14" targetNamespace="http://schemas.microsoft.com/office/2006/metadata/properties" ma:root="true" ma:fieldsID="c5f230b722b9f75a495f836c524f0184" ns1:_="" ns3:_="" ns4:_="">
    <xsd:import namespace="http://schemas.microsoft.com/sharepoint/v3"/>
    <xsd:import namespace="047d31ed-db1b-45f8-951b-70f32d0d50e7"/>
    <xsd:import namespace="346219e1-681e-4c5f-baa7-59e01490ad14"/>
    <xsd:element name="properties">
      <xsd:complexType>
        <xsd:sequence>
          <xsd:element name="documentManagement">
            <xsd:complexType>
              <xsd:all>
                <xsd:element ref="ns3:SharedWithUsers" minOccurs="0"/>
                <xsd:element ref="ns1:IMAddress" minOccurs="0"/>
                <xsd:element ref="ns3:SharingHintHash" minOccurs="0"/>
                <xsd:element ref="ns3:SharedWithDetails"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CultureName" minOccurs="0"/>
                <xsd:element ref="ns4:TeamsChannelId" minOccurs="0"/>
                <xsd:element ref="ns4:Math_Settings" minOccurs="0"/>
                <xsd:element ref="ns4:Templates" minOccurs="0"/>
                <xsd:element ref="ns4:Distribution_Groups" minOccurs="0"/>
                <xsd:element ref="ns4:LMS_Mappings" minOccurs="0"/>
                <xsd:element ref="ns4:Self_Registration_Enabled0" minOccurs="0"/>
                <xsd:element ref="ns4:Has_Teacher_Only_SectionGroup" minOccurs="0"/>
                <xsd:element ref="ns4:Is_Collaboration_Space_Locked" minOccurs="0"/>
                <xsd:element ref="ns4:IsNotebookLocked" minOccurs="0"/>
                <xsd:element ref="ns4:Teams_Channel_Section_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7d31ed-db1b-45f8-951b-70f32d0d50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6219e1-681e-4c5f-baa7-59e01490ad14" elementFormDefault="qualified">
    <xsd:import namespace="http://schemas.microsoft.com/office/2006/documentManagement/types"/>
    <xsd:import namespace="http://schemas.microsoft.com/office/infopath/2007/PartnerControls"/>
    <xsd:element name="NotebookType" ma:index="12" nillable="true" ma:displayName="Notebook Type" ma:indexed="true" ma:internalName="NotebookType">
      <xsd:simpleType>
        <xsd:restriction base="dms:Text"/>
      </xsd:simpleType>
    </xsd:element>
    <xsd:element name="FolderType" ma:index="13" nillable="true" ma:displayName="Folder Type" ma:internalName="FolderType">
      <xsd:simpleType>
        <xsd:restriction base="dms:Text"/>
      </xsd:simpleType>
    </xsd:element>
    <xsd:element name="Owner" ma:index="1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5" nillable="true" ma:displayName="Default Section Names" ma:internalName="DefaultSectionNames">
      <xsd:simpleType>
        <xsd:restriction base="dms:Note">
          <xsd:maxLength value="255"/>
        </xsd:restriction>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_Registration_Enabled" ma:internalName="Self_Registration_Enabled">
      <xsd:simpleType>
        <xsd:restriction base="dms:Boolean"/>
      </xsd:simpleType>
    </xsd:element>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MediaServiceAutoTags" ma:internalName="MediaServiceAutoTags"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Location" ma:index="30" nillable="true" ma:displayName="Location" ma:internalName="MediaServiceLocation" ma:readOnly="true">
      <xsd:simpleType>
        <xsd:restriction base="dms:Text"/>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element name="CultureName" ma:index="33" nillable="true" ma:displayName="Culture Name" ma:internalName="CultureName">
      <xsd:simpleType>
        <xsd:restriction base="dms:Text"/>
      </xsd:simpleType>
    </xsd:element>
    <xsd:element name="TeamsChannelId" ma:index="34" nillable="true" ma:displayName="Teams Channel Id" ma:internalName="TeamsChannelId">
      <xsd:simpleType>
        <xsd:restriction base="dms:Text"/>
      </xsd:simpleType>
    </xsd:element>
    <xsd:element name="Math_Settings" ma:index="35" nillable="true" ma:displayName="Math Settings" ma:internalName="Math_Settings">
      <xsd:simpleType>
        <xsd:restriction base="dms:Text"/>
      </xsd:simpleType>
    </xsd:element>
    <xsd:element name="Templates" ma:index="36" nillable="true" ma:displayName="Templates" ma:internalName="Templates">
      <xsd:simpleType>
        <xsd:restriction base="dms:Note">
          <xsd:maxLength value="255"/>
        </xsd:restriction>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Self_Registration_Enabled0" ma:index="39" nillable="true" ma:displayName="Self Registration Enabled" ma:internalName="Self_Registration_Enabled0">
      <xsd:simpleType>
        <xsd:restriction base="dms:Boolean"/>
      </xsd:simpleType>
    </xsd:element>
    <xsd:element name="Has_Teacher_Only_SectionGroup" ma:index="40" nillable="true" ma:displayName="Has Teacher Only SectionGroup" ma:internalName="Has_Teacher_Only_SectionGroup">
      <xsd:simpleType>
        <xsd:restriction base="dms:Boolean"/>
      </xsd:simpleType>
    </xsd:element>
    <xsd:element name="Is_Collaboration_Space_Locked" ma:index="41" nillable="true" ma:displayName="Is Collaboration Space Locked" ma:internalName="Is_Collaboration_Space_Locked">
      <xsd:simpleType>
        <xsd:restriction base="dms:Boolean"/>
      </xsd:simpleType>
    </xsd:element>
    <xsd:element name="IsNotebookLocked" ma:index="42" nillable="true" ma:displayName="Is Notebook Locked" ma:internalName="IsNotebookLocked">
      <xsd:simpleType>
        <xsd:restriction base="dms:Boolean"/>
      </xsd:simpleType>
    </xsd:element>
    <xsd:element name="Teams_Channel_Section_Location" ma:index="43" nillable="true" ma:displayName="Teams Channel Section Location" ma:internalName="Teams_Channel_Section_Location">
      <xsd:simpleType>
        <xsd:restriction base="dms:Text"/>
      </xsd:simpleType>
    </xsd:element>
    <xsd:element name="MediaLengthInSeconds" ma:index="4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9BB469-D379-4BF1-87A5-815E4EB4CD6C}">
  <ds:schemaRefs>
    <ds:schemaRef ds:uri="http://purl.org/dc/dcmitype/"/>
    <ds:schemaRef ds:uri="http://schemas.microsoft.com/office/infopath/2007/PartnerControls"/>
    <ds:schemaRef ds:uri="047d31ed-db1b-45f8-951b-70f32d0d50e7"/>
    <ds:schemaRef ds:uri="http://schemas.microsoft.com/office/2006/metadata/properties"/>
    <ds:schemaRef ds:uri="http://schemas.microsoft.com/office/2006/documentManagement/types"/>
    <ds:schemaRef ds:uri="http://schemas.microsoft.com/sharepoint/v3"/>
    <ds:schemaRef ds:uri="http://purl.org/dc/terms/"/>
    <ds:schemaRef ds:uri="http://purl.org/dc/elements/1.1/"/>
    <ds:schemaRef ds:uri="http://schemas.openxmlformats.org/package/2006/metadata/core-properties"/>
    <ds:schemaRef ds:uri="346219e1-681e-4c5f-baa7-59e01490ad14"/>
    <ds:schemaRef ds:uri="http://www.w3.org/XML/1998/namespace"/>
  </ds:schemaRefs>
</ds:datastoreItem>
</file>

<file path=customXml/itemProps2.xml><?xml version="1.0" encoding="utf-8"?>
<ds:datastoreItem xmlns:ds="http://schemas.openxmlformats.org/officeDocument/2006/customXml" ds:itemID="{B8D8CEF7-F87E-418F-8DB1-D167037527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7d31ed-db1b-45f8-951b-70f32d0d50e7"/>
    <ds:schemaRef ds:uri="346219e1-681e-4c5f-baa7-59e01490a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29A90B-F5EC-466C-BFA6-A84330F730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547</Words>
  <Application>Microsoft Office PowerPoint</Application>
  <PresentationFormat>Widescreen</PresentationFormat>
  <Paragraphs>43</Paragraphs>
  <Slides>7</Slides>
  <Notes>1</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Calibri</vt:lpstr>
      <vt:lpstr>Century Gothic</vt:lpstr>
      <vt:lpstr>Times New Roman</vt:lpstr>
      <vt:lpstr>Trebuchet MS</vt:lpstr>
      <vt:lpstr>Wingdings 3</vt:lpstr>
      <vt:lpstr>Ion</vt:lpstr>
      <vt:lpstr>1_Ion</vt:lpstr>
      <vt:lpstr>Semiconductors and band theory</vt:lpstr>
      <vt:lpstr>PowerPoint Presentation</vt:lpstr>
      <vt:lpstr>Outline</vt:lpstr>
      <vt:lpstr>PowerPoint Presentation</vt:lpstr>
      <vt:lpstr>Conductors,              insulators,         &amp; semiconductors</vt:lpstr>
      <vt:lpstr>Conductors vs. insulators</vt:lpstr>
      <vt:lpstr>Conductors, insulators, &amp; semiconductors</vt:lpstr>
    </vt:vector>
  </TitlesOfParts>
  <Company>Dumfries and Galloway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Semiconductors and p-n Junctions</dc:title>
  <dc:creator>Mrs Hargreaves</dc:creator>
  <cp:lastModifiedBy>Mrs Hargreaves</cp:lastModifiedBy>
  <cp:revision>7</cp:revision>
  <dcterms:created xsi:type="dcterms:W3CDTF">2022-03-25T10:43:17Z</dcterms:created>
  <dcterms:modified xsi:type="dcterms:W3CDTF">2023-02-14T12:31:15Z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0x0101006FF9E95D84F5204C82A817EFF84E160C</vt:lpwstr>
  </property>
</Properties>
</file>