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4"/>
  </p:sldMasterIdLst>
  <p:notesMasterIdLst>
    <p:notesMasterId r:id="rId13"/>
  </p:notesMasterIdLst>
  <p:sldIdLst>
    <p:sldId id="294" r:id="rId5"/>
    <p:sldId id="292" r:id="rId6"/>
    <p:sldId id="268" r:id="rId7"/>
    <p:sldId id="269" r:id="rId8"/>
    <p:sldId id="283" r:id="rId9"/>
    <p:sldId id="284" r:id="rId10"/>
    <p:sldId id="280" r:id="rId11"/>
    <p:sldId id="27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B6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C12045-714C-41BA-A73B-2C566AFFA5D3}" v="67" dt="2022-03-27T16:45:58.3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62" d="100"/>
          <a:sy n="62" d="100"/>
        </p:scale>
        <p:origin x="102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rs Hargreaves" userId="16d29ebe-5fd1-4f7c-a551-c4871f6cfdc9" providerId="ADAL" clId="{88C12045-714C-41BA-A73B-2C566AFFA5D3}"/>
    <pc:docChg chg="undo custSel addSld delSld modSld sldOrd">
      <pc:chgData name="Mrs Hargreaves" userId="16d29ebe-5fd1-4f7c-a551-c4871f6cfdc9" providerId="ADAL" clId="{88C12045-714C-41BA-A73B-2C566AFFA5D3}" dt="2022-03-27T16:45:58.394" v="530"/>
      <pc:docMkLst>
        <pc:docMk/>
      </pc:docMkLst>
      <pc:sldChg chg="addSp delSp modSp mod modTransition delAnim">
        <pc:chgData name="Mrs Hargreaves" userId="16d29ebe-5fd1-4f7c-a551-c4871f6cfdc9" providerId="ADAL" clId="{88C12045-714C-41BA-A73B-2C566AFFA5D3}" dt="2022-03-27T16:45:04.625" v="523"/>
        <pc:sldMkLst>
          <pc:docMk/>
          <pc:sldMk cId="1609335817" sldId="256"/>
        </pc:sldMkLst>
        <pc:spChg chg="mod">
          <ac:chgData name="Mrs Hargreaves" userId="16d29ebe-5fd1-4f7c-a551-c4871f6cfdc9" providerId="ADAL" clId="{88C12045-714C-41BA-A73B-2C566AFFA5D3}" dt="2022-03-27T14:54:30.261" v="10" actId="20577"/>
          <ac:spMkLst>
            <pc:docMk/>
            <pc:sldMk cId="1609335817" sldId="256"/>
            <ac:spMk id="2" creationId="{00000000-0000-0000-0000-000000000000}"/>
          </ac:spMkLst>
        </pc:spChg>
        <pc:spChg chg="add mod">
          <ac:chgData name="Mrs Hargreaves" userId="16d29ebe-5fd1-4f7c-a551-c4871f6cfdc9" providerId="ADAL" clId="{88C12045-714C-41BA-A73B-2C566AFFA5D3}" dt="2022-03-27T16:06:33.068" v="482" actId="1076"/>
          <ac:spMkLst>
            <pc:docMk/>
            <pc:sldMk cId="1609335817" sldId="256"/>
            <ac:spMk id="8" creationId="{57306D10-0C94-4060-AC28-458B0EFA84A4}"/>
          </ac:spMkLst>
        </pc:spChg>
        <pc:picChg chg="del mod">
          <ac:chgData name="Mrs Hargreaves" userId="16d29ebe-5fd1-4f7c-a551-c4871f6cfdc9" providerId="ADAL" clId="{88C12045-714C-41BA-A73B-2C566AFFA5D3}" dt="2022-03-27T16:02:20.579" v="472" actId="478"/>
          <ac:picMkLst>
            <pc:docMk/>
            <pc:sldMk cId="1609335817" sldId="256"/>
            <ac:picMk id="4" creationId="{719E8104-E825-4142-B444-FE5AFF8F41A2}"/>
          </ac:picMkLst>
        </pc:picChg>
        <pc:picChg chg="mod">
          <ac:chgData name="Mrs Hargreaves" userId="16d29ebe-5fd1-4f7c-a551-c4871f6cfdc9" providerId="ADAL" clId="{88C12045-714C-41BA-A73B-2C566AFFA5D3}" dt="2022-03-27T16:03:11.793" v="473" actId="1076"/>
          <ac:picMkLst>
            <pc:docMk/>
            <pc:sldMk cId="1609335817" sldId="256"/>
            <ac:picMk id="7" creationId="{9D6BEE7A-C714-4650-AE2A-4FDF263F2400}"/>
          </ac:picMkLst>
        </pc:picChg>
      </pc:sldChg>
      <pc:sldChg chg="addSp delSp modSp mod modTransition addAnim delAnim modAnim">
        <pc:chgData name="Mrs Hargreaves" userId="16d29ebe-5fd1-4f7c-a551-c4871f6cfdc9" providerId="ADAL" clId="{88C12045-714C-41BA-A73B-2C566AFFA5D3}" dt="2022-03-27T16:45:07.169" v="524"/>
        <pc:sldMkLst>
          <pc:docMk/>
          <pc:sldMk cId="427080351" sldId="257"/>
        </pc:sldMkLst>
        <pc:graphicFrameChg chg="mod modGraphic">
          <ac:chgData name="Mrs Hargreaves" userId="16d29ebe-5fd1-4f7c-a551-c4871f6cfdc9" providerId="ADAL" clId="{88C12045-714C-41BA-A73B-2C566AFFA5D3}" dt="2022-03-27T16:19:30.821" v="496" actId="14734"/>
          <ac:graphicFrameMkLst>
            <pc:docMk/>
            <pc:sldMk cId="427080351" sldId="257"/>
            <ac:graphicFrameMk id="4" creationId="{00000000-0000-0000-0000-000000000000}"/>
          </ac:graphicFrameMkLst>
        </pc:graphicFrameChg>
        <pc:picChg chg="add del mod">
          <ac:chgData name="Mrs Hargreaves" userId="16d29ebe-5fd1-4f7c-a551-c4871f6cfdc9" providerId="ADAL" clId="{88C12045-714C-41BA-A73B-2C566AFFA5D3}" dt="2022-03-27T16:05:07.150" v="479" actId="478"/>
          <ac:picMkLst>
            <pc:docMk/>
            <pc:sldMk cId="427080351" sldId="257"/>
            <ac:picMk id="2" creationId="{B55C0E39-D38C-4BB3-8544-DCBE47804E66}"/>
          </ac:picMkLst>
        </pc:picChg>
      </pc:sldChg>
      <pc:sldChg chg="del">
        <pc:chgData name="Mrs Hargreaves" userId="16d29ebe-5fd1-4f7c-a551-c4871f6cfdc9" providerId="ADAL" clId="{88C12045-714C-41BA-A73B-2C566AFFA5D3}" dt="2022-03-27T14:54:34.849" v="11" actId="47"/>
        <pc:sldMkLst>
          <pc:docMk/>
          <pc:sldMk cId="250389523" sldId="258"/>
        </pc:sldMkLst>
      </pc:sldChg>
      <pc:sldChg chg="addSp delSp modSp del mod">
        <pc:chgData name="Mrs Hargreaves" userId="16d29ebe-5fd1-4f7c-a551-c4871f6cfdc9" providerId="ADAL" clId="{88C12045-714C-41BA-A73B-2C566AFFA5D3}" dt="2022-03-27T16:06:40.718" v="483" actId="47"/>
        <pc:sldMkLst>
          <pc:docMk/>
          <pc:sldMk cId="651654522" sldId="259"/>
        </pc:sldMkLst>
        <pc:spChg chg="del">
          <ac:chgData name="Mrs Hargreaves" userId="16d29ebe-5fd1-4f7c-a551-c4871f6cfdc9" providerId="ADAL" clId="{88C12045-714C-41BA-A73B-2C566AFFA5D3}" dt="2022-03-27T16:06:16.820" v="480" actId="21"/>
          <ac:spMkLst>
            <pc:docMk/>
            <pc:sldMk cId="651654522" sldId="259"/>
            <ac:spMk id="3" creationId="{00000000-0000-0000-0000-000000000000}"/>
          </ac:spMkLst>
        </pc:spChg>
        <pc:spChg chg="add mod">
          <ac:chgData name="Mrs Hargreaves" userId="16d29ebe-5fd1-4f7c-a551-c4871f6cfdc9" providerId="ADAL" clId="{88C12045-714C-41BA-A73B-2C566AFFA5D3}" dt="2022-03-27T16:06:16.820" v="480" actId="21"/>
          <ac:spMkLst>
            <pc:docMk/>
            <pc:sldMk cId="651654522" sldId="259"/>
            <ac:spMk id="5" creationId="{7110EE4A-FD7D-4F59-A9D2-3110C101D764}"/>
          </ac:spMkLst>
        </pc:spChg>
      </pc:sldChg>
      <pc:sldChg chg="modSp mod modTransition">
        <pc:chgData name="Mrs Hargreaves" userId="16d29ebe-5fd1-4f7c-a551-c4871f6cfdc9" providerId="ADAL" clId="{88C12045-714C-41BA-A73B-2C566AFFA5D3}" dt="2022-03-27T16:43:07.365" v="503"/>
        <pc:sldMkLst>
          <pc:docMk/>
          <pc:sldMk cId="894968136" sldId="260"/>
        </pc:sldMkLst>
        <pc:spChg chg="mod">
          <ac:chgData name="Mrs Hargreaves" userId="16d29ebe-5fd1-4f7c-a551-c4871f6cfdc9" providerId="ADAL" clId="{88C12045-714C-41BA-A73B-2C566AFFA5D3}" dt="2022-03-27T14:55:57.223" v="30" actId="255"/>
          <ac:spMkLst>
            <pc:docMk/>
            <pc:sldMk cId="894968136" sldId="260"/>
            <ac:spMk id="3" creationId="{00000000-0000-0000-0000-000000000000}"/>
          </ac:spMkLst>
        </pc:spChg>
        <pc:spChg chg="mod">
          <ac:chgData name="Mrs Hargreaves" userId="16d29ebe-5fd1-4f7c-a551-c4871f6cfdc9" providerId="ADAL" clId="{88C12045-714C-41BA-A73B-2C566AFFA5D3}" dt="2022-03-27T14:56:07.409" v="33" actId="14100"/>
          <ac:spMkLst>
            <pc:docMk/>
            <pc:sldMk cId="894968136" sldId="260"/>
            <ac:spMk id="4" creationId="{BC071731-CFF7-4178-8B27-FE8DF6BCA755}"/>
          </ac:spMkLst>
        </pc:spChg>
      </pc:sldChg>
      <pc:sldChg chg="modTransition">
        <pc:chgData name="Mrs Hargreaves" userId="16d29ebe-5fd1-4f7c-a551-c4871f6cfdc9" providerId="ADAL" clId="{88C12045-714C-41BA-A73B-2C566AFFA5D3}" dt="2022-03-27T16:45:13.652" v="526"/>
        <pc:sldMkLst>
          <pc:docMk/>
          <pc:sldMk cId="757276639" sldId="262"/>
        </pc:sldMkLst>
      </pc:sldChg>
      <pc:sldChg chg="modTransition">
        <pc:chgData name="Mrs Hargreaves" userId="16d29ebe-5fd1-4f7c-a551-c4871f6cfdc9" providerId="ADAL" clId="{88C12045-714C-41BA-A73B-2C566AFFA5D3}" dt="2022-03-27T16:45:56.004" v="529"/>
        <pc:sldMkLst>
          <pc:docMk/>
          <pc:sldMk cId="2163758761" sldId="263"/>
        </pc:sldMkLst>
      </pc:sldChg>
      <pc:sldChg chg="modTransition">
        <pc:chgData name="Mrs Hargreaves" userId="16d29ebe-5fd1-4f7c-a551-c4871f6cfdc9" providerId="ADAL" clId="{88C12045-714C-41BA-A73B-2C566AFFA5D3}" dt="2022-03-27T16:45:58.394" v="530"/>
        <pc:sldMkLst>
          <pc:docMk/>
          <pc:sldMk cId="3074083309" sldId="264"/>
        </pc:sldMkLst>
      </pc:sldChg>
      <pc:sldChg chg="modSp mod modTransition">
        <pc:chgData name="Mrs Hargreaves" userId="16d29ebe-5fd1-4f7c-a551-c4871f6cfdc9" providerId="ADAL" clId="{88C12045-714C-41BA-A73B-2C566AFFA5D3}" dt="2022-03-27T16:44:56.048" v="521"/>
        <pc:sldMkLst>
          <pc:docMk/>
          <pc:sldMk cId="4123050684" sldId="265"/>
        </pc:sldMkLst>
        <pc:spChg chg="mod">
          <ac:chgData name="Mrs Hargreaves" userId="16d29ebe-5fd1-4f7c-a551-c4871f6cfdc9" providerId="ADAL" clId="{88C12045-714C-41BA-A73B-2C566AFFA5D3}" dt="2022-03-27T14:55:24.622" v="21" actId="255"/>
          <ac:spMkLst>
            <pc:docMk/>
            <pc:sldMk cId="4123050684" sldId="265"/>
            <ac:spMk id="3" creationId="{00000000-0000-0000-0000-000000000000}"/>
          </ac:spMkLst>
        </pc:spChg>
        <pc:spChg chg="mod">
          <ac:chgData name="Mrs Hargreaves" userId="16d29ebe-5fd1-4f7c-a551-c4871f6cfdc9" providerId="ADAL" clId="{88C12045-714C-41BA-A73B-2C566AFFA5D3}" dt="2022-03-27T14:55:37.057" v="25" actId="1076"/>
          <ac:spMkLst>
            <pc:docMk/>
            <pc:sldMk cId="4123050684" sldId="265"/>
            <ac:spMk id="4" creationId="{00000000-0000-0000-0000-000000000000}"/>
          </ac:spMkLst>
        </pc:spChg>
      </pc:sldChg>
      <pc:sldChg chg="modTransition">
        <pc:chgData name="Mrs Hargreaves" userId="16d29ebe-5fd1-4f7c-a551-c4871f6cfdc9" providerId="ADAL" clId="{88C12045-714C-41BA-A73B-2C566AFFA5D3}" dt="2022-03-27T16:44:50.932" v="520"/>
        <pc:sldMkLst>
          <pc:docMk/>
          <pc:sldMk cId="1739932948" sldId="266"/>
        </pc:sldMkLst>
      </pc:sldChg>
      <pc:sldChg chg="modTransition">
        <pc:chgData name="Mrs Hargreaves" userId="16d29ebe-5fd1-4f7c-a551-c4871f6cfdc9" providerId="ADAL" clId="{88C12045-714C-41BA-A73B-2C566AFFA5D3}" dt="2022-03-27T16:44:21.677" v="509"/>
        <pc:sldMkLst>
          <pc:docMk/>
          <pc:sldMk cId="649643571" sldId="268"/>
        </pc:sldMkLst>
      </pc:sldChg>
      <pc:sldChg chg="modTransition">
        <pc:chgData name="Mrs Hargreaves" userId="16d29ebe-5fd1-4f7c-a551-c4871f6cfdc9" providerId="ADAL" clId="{88C12045-714C-41BA-A73B-2C566AFFA5D3}" dt="2022-03-27T16:44:19.641" v="508"/>
        <pc:sldMkLst>
          <pc:docMk/>
          <pc:sldMk cId="1368940719" sldId="269"/>
        </pc:sldMkLst>
      </pc:sldChg>
      <pc:sldChg chg="modTransition">
        <pc:chgData name="Mrs Hargreaves" userId="16d29ebe-5fd1-4f7c-a551-c4871f6cfdc9" providerId="ADAL" clId="{88C12045-714C-41BA-A73B-2C566AFFA5D3}" dt="2022-03-27T16:44:07.375" v="504"/>
        <pc:sldMkLst>
          <pc:docMk/>
          <pc:sldMk cId="252033148" sldId="270"/>
        </pc:sldMkLst>
      </pc:sldChg>
      <pc:sldChg chg="del">
        <pc:chgData name="Mrs Hargreaves" userId="16d29ebe-5fd1-4f7c-a551-c4871f6cfdc9" providerId="ADAL" clId="{88C12045-714C-41BA-A73B-2C566AFFA5D3}" dt="2022-03-27T14:56:33.725" v="34" actId="47"/>
        <pc:sldMkLst>
          <pc:docMk/>
          <pc:sldMk cId="2292960147" sldId="272"/>
        </pc:sldMkLst>
      </pc:sldChg>
      <pc:sldChg chg="del">
        <pc:chgData name="Mrs Hargreaves" userId="16d29ebe-5fd1-4f7c-a551-c4871f6cfdc9" providerId="ADAL" clId="{88C12045-714C-41BA-A73B-2C566AFFA5D3}" dt="2022-03-27T14:56:33.725" v="34" actId="47"/>
        <pc:sldMkLst>
          <pc:docMk/>
          <pc:sldMk cId="2557247009" sldId="273"/>
        </pc:sldMkLst>
      </pc:sldChg>
      <pc:sldChg chg="del">
        <pc:chgData name="Mrs Hargreaves" userId="16d29ebe-5fd1-4f7c-a551-c4871f6cfdc9" providerId="ADAL" clId="{88C12045-714C-41BA-A73B-2C566AFFA5D3}" dt="2022-03-27T14:56:33.725" v="34" actId="47"/>
        <pc:sldMkLst>
          <pc:docMk/>
          <pc:sldMk cId="3692807323" sldId="274"/>
        </pc:sldMkLst>
      </pc:sldChg>
      <pc:sldChg chg="del">
        <pc:chgData name="Mrs Hargreaves" userId="16d29ebe-5fd1-4f7c-a551-c4871f6cfdc9" providerId="ADAL" clId="{88C12045-714C-41BA-A73B-2C566AFFA5D3}" dt="2022-03-27T14:56:33.725" v="34" actId="47"/>
        <pc:sldMkLst>
          <pc:docMk/>
          <pc:sldMk cId="3243921209" sldId="275"/>
        </pc:sldMkLst>
      </pc:sldChg>
      <pc:sldChg chg="del">
        <pc:chgData name="Mrs Hargreaves" userId="16d29ebe-5fd1-4f7c-a551-c4871f6cfdc9" providerId="ADAL" clId="{88C12045-714C-41BA-A73B-2C566AFFA5D3}" dt="2022-03-27T14:56:33.725" v="34" actId="47"/>
        <pc:sldMkLst>
          <pc:docMk/>
          <pc:sldMk cId="861930079" sldId="276"/>
        </pc:sldMkLst>
      </pc:sldChg>
      <pc:sldChg chg="del">
        <pc:chgData name="Mrs Hargreaves" userId="16d29ebe-5fd1-4f7c-a551-c4871f6cfdc9" providerId="ADAL" clId="{88C12045-714C-41BA-A73B-2C566AFFA5D3}" dt="2022-03-27T14:56:33.725" v="34" actId="47"/>
        <pc:sldMkLst>
          <pc:docMk/>
          <pc:sldMk cId="358668752" sldId="277"/>
        </pc:sldMkLst>
      </pc:sldChg>
      <pc:sldChg chg="del">
        <pc:chgData name="Mrs Hargreaves" userId="16d29ebe-5fd1-4f7c-a551-c4871f6cfdc9" providerId="ADAL" clId="{88C12045-714C-41BA-A73B-2C566AFFA5D3}" dt="2022-03-27T14:56:33.725" v="34" actId="47"/>
        <pc:sldMkLst>
          <pc:docMk/>
          <pc:sldMk cId="2079852916" sldId="278"/>
        </pc:sldMkLst>
      </pc:sldChg>
      <pc:sldChg chg="del">
        <pc:chgData name="Mrs Hargreaves" userId="16d29ebe-5fd1-4f7c-a551-c4871f6cfdc9" providerId="ADAL" clId="{88C12045-714C-41BA-A73B-2C566AFFA5D3}" dt="2022-03-27T14:56:33.725" v="34" actId="47"/>
        <pc:sldMkLst>
          <pc:docMk/>
          <pc:sldMk cId="2749166238" sldId="279"/>
        </pc:sldMkLst>
      </pc:sldChg>
      <pc:sldChg chg="modTransition">
        <pc:chgData name="Mrs Hargreaves" userId="16d29ebe-5fd1-4f7c-a551-c4871f6cfdc9" providerId="ADAL" clId="{88C12045-714C-41BA-A73B-2C566AFFA5D3}" dt="2022-03-27T16:44:10.180" v="505"/>
        <pc:sldMkLst>
          <pc:docMk/>
          <pc:sldMk cId="1123073507" sldId="280"/>
        </pc:sldMkLst>
      </pc:sldChg>
      <pc:sldChg chg="del">
        <pc:chgData name="Mrs Hargreaves" userId="16d29ebe-5fd1-4f7c-a551-c4871f6cfdc9" providerId="ADAL" clId="{88C12045-714C-41BA-A73B-2C566AFFA5D3}" dt="2022-03-27T14:56:33.725" v="34" actId="47"/>
        <pc:sldMkLst>
          <pc:docMk/>
          <pc:sldMk cId="2930446536" sldId="281"/>
        </pc:sldMkLst>
      </pc:sldChg>
      <pc:sldChg chg="del">
        <pc:chgData name="Mrs Hargreaves" userId="16d29ebe-5fd1-4f7c-a551-c4871f6cfdc9" providerId="ADAL" clId="{88C12045-714C-41BA-A73B-2C566AFFA5D3}" dt="2022-03-27T14:56:33.725" v="34" actId="47"/>
        <pc:sldMkLst>
          <pc:docMk/>
          <pc:sldMk cId="3013919021" sldId="282"/>
        </pc:sldMkLst>
      </pc:sldChg>
      <pc:sldChg chg="modTransition">
        <pc:chgData name="Mrs Hargreaves" userId="16d29ebe-5fd1-4f7c-a551-c4871f6cfdc9" providerId="ADAL" clId="{88C12045-714C-41BA-A73B-2C566AFFA5D3}" dt="2022-03-27T16:44:16.615" v="507"/>
        <pc:sldMkLst>
          <pc:docMk/>
          <pc:sldMk cId="757579964" sldId="283"/>
        </pc:sldMkLst>
      </pc:sldChg>
      <pc:sldChg chg="modTransition">
        <pc:chgData name="Mrs Hargreaves" userId="16d29ebe-5fd1-4f7c-a551-c4871f6cfdc9" providerId="ADAL" clId="{88C12045-714C-41BA-A73B-2C566AFFA5D3}" dt="2022-03-27T16:44:13.335" v="506"/>
        <pc:sldMkLst>
          <pc:docMk/>
          <pc:sldMk cId="3251448721" sldId="284"/>
        </pc:sldMkLst>
      </pc:sldChg>
      <pc:sldChg chg="del">
        <pc:chgData name="Mrs Hargreaves" userId="16d29ebe-5fd1-4f7c-a551-c4871f6cfdc9" providerId="ADAL" clId="{88C12045-714C-41BA-A73B-2C566AFFA5D3}" dt="2022-03-27T14:56:33.725" v="34" actId="47"/>
        <pc:sldMkLst>
          <pc:docMk/>
          <pc:sldMk cId="1325375798" sldId="285"/>
        </pc:sldMkLst>
      </pc:sldChg>
      <pc:sldChg chg="del">
        <pc:chgData name="Mrs Hargreaves" userId="16d29ebe-5fd1-4f7c-a551-c4871f6cfdc9" providerId="ADAL" clId="{88C12045-714C-41BA-A73B-2C566AFFA5D3}" dt="2022-03-27T14:56:33.725" v="34" actId="47"/>
        <pc:sldMkLst>
          <pc:docMk/>
          <pc:sldMk cId="3032093026" sldId="286"/>
        </pc:sldMkLst>
      </pc:sldChg>
      <pc:sldChg chg="del">
        <pc:chgData name="Mrs Hargreaves" userId="16d29ebe-5fd1-4f7c-a551-c4871f6cfdc9" providerId="ADAL" clId="{88C12045-714C-41BA-A73B-2C566AFFA5D3}" dt="2022-03-27T14:56:33.725" v="34" actId="47"/>
        <pc:sldMkLst>
          <pc:docMk/>
          <pc:sldMk cId="3211297708" sldId="287"/>
        </pc:sldMkLst>
      </pc:sldChg>
      <pc:sldChg chg="modTransition">
        <pc:chgData name="Mrs Hargreaves" userId="16d29ebe-5fd1-4f7c-a551-c4871f6cfdc9" providerId="ADAL" clId="{88C12045-714C-41BA-A73B-2C566AFFA5D3}" dt="2022-03-27T16:45:11.409" v="525"/>
        <pc:sldMkLst>
          <pc:docMk/>
          <pc:sldMk cId="2362251915" sldId="288"/>
        </pc:sldMkLst>
      </pc:sldChg>
      <pc:sldChg chg="modTransition">
        <pc:chgData name="Mrs Hargreaves" userId="16d29ebe-5fd1-4f7c-a551-c4871f6cfdc9" providerId="ADAL" clId="{88C12045-714C-41BA-A73B-2C566AFFA5D3}" dt="2022-03-27T16:44:59.596" v="522"/>
        <pc:sldMkLst>
          <pc:docMk/>
          <pc:sldMk cId="503443702" sldId="289"/>
        </pc:sldMkLst>
      </pc:sldChg>
      <pc:sldChg chg="addSp modSp mod">
        <pc:chgData name="Mrs Hargreaves" userId="16d29ebe-5fd1-4f7c-a551-c4871f6cfdc9" providerId="ADAL" clId="{88C12045-714C-41BA-A73B-2C566AFFA5D3}" dt="2022-03-27T14:58:38.418" v="182" actId="14100"/>
        <pc:sldMkLst>
          <pc:docMk/>
          <pc:sldMk cId="3872198596" sldId="290"/>
        </pc:sldMkLst>
        <pc:spChg chg="add mod">
          <ac:chgData name="Mrs Hargreaves" userId="16d29ebe-5fd1-4f7c-a551-c4871f6cfdc9" providerId="ADAL" clId="{88C12045-714C-41BA-A73B-2C566AFFA5D3}" dt="2022-03-27T14:58:29.619" v="178" actId="1076"/>
          <ac:spMkLst>
            <pc:docMk/>
            <pc:sldMk cId="3872198596" sldId="290"/>
            <ac:spMk id="2" creationId="{A919F388-C6C0-4CE4-ABCC-AE2F5FACD10D}"/>
          </ac:spMkLst>
        </pc:spChg>
        <pc:picChg chg="mod">
          <ac:chgData name="Mrs Hargreaves" userId="16d29ebe-5fd1-4f7c-a551-c4871f6cfdc9" providerId="ADAL" clId="{88C12045-714C-41BA-A73B-2C566AFFA5D3}" dt="2022-03-27T14:58:38.418" v="182" actId="14100"/>
          <ac:picMkLst>
            <pc:docMk/>
            <pc:sldMk cId="3872198596" sldId="290"/>
            <ac:picMk id="4" creationId="{C846B7B3-BE2D-44FA-8679-79B5F760EF27}"/>
          </ac:picMkLst>
        </pc:picChg>
      </pc:sldChg>
      <pc:sldChg chg="modSp mod ord modTransition">
        <pc:chgData name="Mrs Hargreaves" userId="16d29ebe-5fd1-4f7c-a551-c4871f6cfdc9" providerId="ADAL" clId="{88C12045-714C-41BA-A73B-2C566AFFA5D3}" dt="2022-03-27T16:44:47.840" v="519"/>
        <pc:sldMkLst>
          <pc:docMk/>
          <pc:sldMk cId="644708657" sldId="291"/>
        </pc:sldMkLst>
        <pc:spChg chg="mod">
          <ac:chgData name="Mrs Hargreaves" userId="16d29ebe-5fd1-4f7c-a551-c4871f6cfdc9" providerId="ADAL" clId="{88C12045-714C-41BA-A73B-2C566AFFA5D3}" dt="2022-03-27T15:34:42.650" v="207" actId="20577"/>
          <ac:spMkLst>
            <pc:docMk/>
            <pc:sldMk cId="644708657" sldId="291"/>
            <ac:spMk id="2" creationId="{568105F3-7908-4360-A4C0-2138EF4AC230}"/>
          </ac:spMkLst>
        </pc:spChg>
      </pc:sldChg>
      <pc:sldChg chg="addSp delSp modSp new mod modTransition setBg">
        <pc:chgData name="Mrs Hargreaves" userId="16d29ebe-5fd1-4f7c-a551-c4871f6cfdc9" providerId="ADAL" clId="{88C12045-714C-41BA-A73B-2C566AFFA5D3}" dt="2022-03-27T16:44:29.583" v="516"/>
        <pc:sldMkLst>
          <pc:docMk/>
          <pc:sldMk cId="2272161203" sldId="292"/>
        </pc:sldMkLst>
        <pc:spChg chg="del mod">
          <ac:chgData name="Mrs Hargreaves" userId="16d29ebe-5fd1-4f7c-a551-c4871f6cfdc9" providerId="ADAL" clId="{88C12045-714C-41BA-A73B-2C566AFFA5D3}" dt="2022-03-27T15:36:24.721" v="260" actId="478"/>
          <ac:spMkLst>
            <pc:docMk/>
            <pc:sldMk cId="2272161203" sldId="292"/>
            <ac:spMk id="2" creationId="{566F8096-6F11-4C65-8909-35B623816D0E}"/>
          </ac:spMkLst>
        </pc:spChg>
        <pc:spChg chg="mod ord">
          <ac:chgData name="Mrs Hargreaves" userId="16d29ebe-5fd1-4f7c-a551-c4871f6cfdc9" providerId="ADAL" clId="{88C12045-714C-41BA-A73B-2C566AFFA5D3}" dt="2022-03-27T15:38:13.620" v="433" actId="20577"/>
          <ac:spMkLst>
            <pc:docMk/>
            <pc:sldMk cId="2272161203" sldId="292"/>
            <ac:spMk id="3" creationId="{FD573C93-F3F3-4C4D-846D-9286BC0AB017}"/>
          </ac:spMkLst>
        </pc:spChg>
        <pc:spChg chg="add mod">
          <ac:chgData name="Mrs Hargreaves" userId="16d29ebe-5fd1-4f7c-a551-c4871f6cfdc9" providerId="ADAL" clId="{88C12045-714C-41BA-A73B-2C566AFFA5D3}" dt="2022-03-27T15:36:46.652" v="266" actId="14100"/>
          <ac:spMkLst>
            <pc:docMk/>
            <pc:sldMk cId="2272161203" sldId="292"/>
            <ac:spMk id="4" creationId="{58D9D954-1FC1-4A59-8731-7D3137440A59}"/>
          </ac:spMkLst>
        </pc:spChg>
        <pc:spChg chg="add">
          <ac:chgData name="Mrs Hargreaves" userId="16d29ebe-5fd1-4f7c-a551-c4871f6cfdc9" providerId="ADAL" clId="{88C12045-714C-41BA-A73B-2C566AFFA5D3}" dt="2022-03-27T15:35:59.608" v="256" actId="26606"/>
          <ac:spMkLst>
            <pc:docMk/>
            <pc:sldMk cId="2272161203" sldId="292"/>
            <ac:spMk id="71" creationId="{C8A3C342-1D03-412F-8DD3-BF519E8E0AE9}"/>
          </ac:spMkLst>
        </pc:spChg>
        <pc:spChg chg="add">
          <ac:chgData name="Mrs Hargreaves" userId="16d29ebe-5fd1-4f7c-a551-c4871f6cfdc9" providerId="ADAL" clId="{88C12045-714C-41BA-A73B-2C566AFFA5D3}" dt="2022-03-27T15:35:59.608" v="256" actId="26606"/>
          <ac:spMkLst>
            <pc:docMk/>
            <pc:sldMk cId="2272161203" sldId="292"/>
            <ac:spMk id="73" creationId="{81CC9B02-E087-4350-AEBD-2C3CF001AF01}"/>
          </ac:spMkLst>
        </pc:spChg>
        <pc:spChg chg="add">
          <ac:chgData name="Mrs Hargreaves" userId="16d29ebe-5fd1-4f7c-a551-c4871f6cfdc9" providerId="ADAL" clId="{88C12045-714C-41BA-A73B-2C566AFFA5D3}" dt="2022-03-27T15:35:59.608" v="256" actId="26606"/>
          <ac:spMkLst>
            <pc:docMk/>
            <pc:sldMk cId="2272161203" sldId="292"/>
            <ac:spMk id="75" creationId="{D6F18ACE-6E82-4ADC-8A2F-A1771B309B16}"/>
          </ac:spMkLst>
        </pc:spChg>
        <pc:picChg chg="add mod">
          <ac:chgData name="Mrs Hargreaves" userId="16d29ebe-5fd1-4f7c-a551-c4871f6cfdc9" providerId="ADAL" clId="{88C12045-714C-41BA-A73B-2C566AFFA5D3}" dt="2022-03-27T15:35:59.608" v="256" actId="26606"/>
          <ac:picMkLst>
            <pc:docMk/>
            <pc:sldMk cId="2272161203" sldId="292"/>
            <ac:picMk id="1026" creationId="{ADD02580-55A5-44B3-9FA2-8DF61393B2EE}"/>
          </ac:picMkLst>
        </pc:picChg>
      </pc:sldChg>
      <pc:sldChg chg="addSp delSp modSp new mod modTransition modAnim">
        <pc:chgData name="Mrs Hargreaves" userId="16d29ebe-5fd1-4f7c-a551-c4871f6cfdc9" providerId="ADAL" clId="{88C12045-714C-41BA-A73B-2C566AFFA5D3}" dt="2022-03-27T16:44:42.158" v="518"/>
        <pc:sldMkLst>
          <pc:docMk/>
          <pc:sldMk cId="2286334649" sldId="293"/>
        </pc:sldMkLst>
        <pc:spChg chg="del">
          <ac:chgData name="Mrs Hargreaves" userId="16d29ebe-5fd1-4f7c-a551-c4871f6cfdc9" providerId="ADAL" clId="{88C12045-714C-41BA-A73B-2C566AFFA5D3}" dt="2022-03-27T15:44:38.230" v="435"/>
          <ac:spMkLst>
            <pc:docMk/>
            <pc:sldMk cId="2286334649" sldId="293"/>
            <ac:spMk id="3" creationId="{2309C0CE-F39F-439B-9822-47D3A2E6E5B3}"/>
          </ac:spMkLst>
        </pc:spChg>
        <pc:picChg chg="add mod">
          <ac:chgData name="Mrs Hargreaves" userId="16d29ebe-5fd1-4f7c-a551-c4871f6cfdc9" providerId="ADAL" clId="{88C12045-714C-41BA-A73B-2C566AFFA5D3}" dt="2022-03-27T15:44:58.665" v="438" actId="14100"/>
          <ac:picMkLst>
            <pc:docMk/>
            <pc:sldMk cId="2286334649" sldId="293"/>
            <ac:picMk id="4" creationId="{E238A6B1-A264-4BB4-AB5D-2E3D3A676934}"/>
          </ac:picMkLst>
        </pc:picChg>
      </pc:sldChg>
      <pc:sldChg chg="addSp delSp modSp new mod modTransition setBg setClrOvrMap">
        <pc:chgData name="Mrs Hargreaves" userId="16d29ebe-5fd1-4f7c-a551-c4871f6cfdc9" providerId="ADAL" clId="{88C12045-714C-41BA-A73B-2C566AFFA5D3}" dt="2022-03-27T16:44:37.547" v="517"/>
        <pc:sldMkLst>
          <pc:docMk/>
          <pc:sldMk cId="2031025132" sldId="294"/>
        </pc:sldMkLst>
        <pc:spChg chg="mod">
          <ac:chgData name="Mrs Hargreaves" userId="16d29ebe-5fd1-4f7c-a551-c4871f6cfdc9" providerId="ADAL" clId="{88C12045-714C-41BA-A73B-2C566AFFA5D3}" dt="2022-03-27T15:56:57.495" v="467" actId="14100"/>
          <ac:spMkLst>
            <pc:docMk/>
            <pc:sldMk cId="2031025132" sldId="294"/>
            <ac:spMk id="2" creationId="{6AAC06F5-07DA-4B32-BB99-65FDDDCB8AA4}"/>
          </ac:spMkLst>
        </pc:spChg>
        <pc:spChg chg="del mod">
          <ac:chgData name="Mrs Hargreaves" userId="16d29ebe-5fd1-4f7c-a551-c4871f6cfdc9" providerId="ADAL" clId="{88C12045-714C-41BA-A73B-2C566AFFA5D3}" dt="2022-03-27T15:55:38.246" v="443" actId="478"/>
          <ac:spMkLst>
            <pc:docMk/>
            <pc:sldMk cId="2031025132" sldId="294"/>
            <ac:spMk id="3" creationId="{AEB9F969-F57F-4DCD-99EC-7D3C20EA125B}"/>
          </ac:spMkLst>
        </pc:spChg>
        <pc:spChg chg="add del mod">
          <ac:chgData name="Mrs Hargreaves" userId="16d29ebe-5fd1-4f7c-a551-c4871f6cfdc9" providerId="ADAL" clId="{88C12045-714C-41BA-A73B-2C566AFFA5D3}" dt="2022-03-27T15:55:43.788" v="444" actId="478"/>
          <ac:spMkLst>
            <pc:docMk/>
            <pc:sldMk cId="2031025132" sldId="294"/>
            <ac:spMk id="5" creationId="{51F7962F-A54C-4ABF-8FF0-E567A69668C2}"/>
          </ac:spMkLst>
        </pc:spChg>
        <pc:spChg chg="add del">
          <ac:chgData name="Mrs Hargreaves" userId="16d29ebe-5fd1-4f7c-a551-c4871f6cfdc9" providerId="ADAL" clId="{88C12045-714C-41BA-A73B-2C566AFFA5D3}" dt="2022-03-27T15:56:37.066" v="462" actId="26606"/>
          <ac:spMkLst>
            <pc:docMk/>
            <pc:sldMk cId="2031025132" sldId="294"/>
            <ac:spMk id="16" creationId="{4AC0CD9D-7610-4620-93B4-798CCD9AB581}"/>
          </ac:spMkLst>
        </pc:spChg>
        <pc:spChg chg="add del">
          <ac:chgData name="Mrs Hargreaves" userId="16d29ebe-5fd1-4f7c-a551-c4871f6cfdc9" providerId="ADAL" clId="{88C12045-714C-41BA-A73B-2C566AFFA5D3}" dt="2022-03-27T15:56:37.066" v="462" actId="26606"/>
          <ac:spMkLst>
            <pc:docMk/>
            <pc:sldMk cId="2031025132" sldId="294"/>
            <ac:spMk id="22" creationId="{DE4D62F9-188E-4530-84C2-24BDEE4BEB82}"/>
          </ac:spMkLst>
        </pc:spChg>
        <pc:spChg chg="add del">
          <ac:chgData name="Mrs Hargreaves" userId="16d29ebe-5fd1-4f7c-a551-c4871f6cfdc9" providerId="ADAL" clId="{88C12045-714C-41BA-A73B-2C566AFFA5D3}" dt="2022-03-27T15:56:37.066" v="462" actId="26606"/>
          <ac:spMkLst>
            <pc:docMk/>
            <pc:sldMk cId="2031025132" sldId="294"/>
            <ac:spMk id="24" creationId="{D67CA421-FA2B-47ED-A101-F8BBEBB2976B}"/>
          </ac:spMkLst>
        </pc:spChg>
        <pc:spChg chg="add del">
          <ac:chgData name="Mrs Hargreaves" userId="16d29ebe-5fd1-4f7c-a551-c4871f6cfdc9" providerId="ADAL" clId="{88C12045-714C-41BA-A73B-2C566AFFA5D3}" dt="2022-03-27T15:56:37.066" v="462" actId="26606"/>
          <ac:spMkLst>
            <pc:docMk/>
            <pc:sldMk cId="2031025132" sldId="294"/>
            <ac:spMk id="26" creationId="{12425D82-CD5E-45A4-9542-70951E59F2D1}"/>
          </ac:spMkLst>
        </pc:spChg>
        <pc:spChg chg="add del">
          <ac:chgData name="Mrs Hargreaves" userId="16d29ebe-5fd1-4f7c-a551-c4871f6cfdc9" providerId="ADAL" clId="{88C12045-714C-41BA-A73B-2C566AFFA5D3}" dt="2022-03-27T15:56:37.066" v="462" actId="26606"/>
          <ac:spMkLst>
            <pc:docMk/>
            <pc:sldMk cId="2031025132" sldId="294"/>
            <ac:spMk id="28" creationId="{221DB897-A621-4D5F-AC81-91199AC4370E}"/>
          </ac:spMkLst>
        </pc:spChg>
        <pc:picChg chg="add mod">
          <ac:chgData name="Mrs Hargreaves" userId="16d29ebe-5fd1-4f7c-a551-c4871f6cfdc9" providerId="ADAL" clId="{88C12045-714C-41BA-A73B-2C566AFFA5D3}" dt="2022-03-27T15:56:53.368" v="466" actId="14100"/>
          <ac:picMkLst>
            <pc:docMk/>
            <pc:sldMk cId="2031025132" sldId="294"/>
            <ac:picMk id="7" creationId="{49D0CFDE-8DD9-41FE-85D5-A8AD28979712}"/>
          </ac:picMkLst>
        </pc:picChg>
        <pc:picChg chg="mod">
          <ac:chgData name="Mrs Hargreaves" userId="16d29ebe-5fd1-4f7c-a551-c4871f6cfdc9" providerId="ADAL" clId="{88C12045-714C-41BA-A73B-2C566AFFA5D3}" dt="2022-03-27T16:01:04.324" v="470" actId="1076"/>
          <ac:picMkLst>
            <pc:docMk/>
            <pc:sldMk cId="2031025132" sldId="294"/>
            <ac:picMk id="8" creationId="{844018FD-91EF-4E29-94F8-D47C4012D55C}"/>
          </ac:picMkLst>
        </pc:picChg>
        <pc:picChg chg="add del">
          <ac:chgData name="Mrs Hargreaves" userId="16d29ebe-5fd1-4f7c-a551-c4871f6cfdc9" providerId="ADAL" clId="{88C12045-714C-41BA-A73B-2C566AFFA5D3}" dt="2022-03-27T15:56:37.066" v="462" actId="26606"/>
          <ac:picMkLst>
            <pc:docMk/>
            <pc:sldMk cId="2031025132" sldId="294"/>
            <ac:picMk id="12" creationId="{41B68C77-138E-4BF7-A276-BD0C78A4219F}"/>
          </ac:picMkLst>
        </pc:picChg>
        <pc:picChg chg="add del">
          <ac:chgData name="Mrs Hargreaves" userId="16d29ebe-5fd1-4f7c-a551-c4871f6cfdc9" providerId="ADAL" clId="{88C12045-714C-41BA-A73B-2C566AFFA5D3}" dt="2022-03-27T15:56:37.066" v="462" actId="26606"/>
          <ac:picMkLst>
            <pc:docMk/>
            <pc:sldMk cId="2031025132" sldId="294"/>
            <ac:picMk id="14" creationId="{7C268552-D473-46ED-B1B8-422042C4DEF1}"/>
          </ac:picMkLst>
        </pc:picChg>
        <pc:picChg chg="add del">
          <ac:chgData name="Mrs Hargreaves" userId="16d29ebe-5fd1-4f7c-a551-c4871f6cfdc9" providerId="ADAL" clId="{88C12045-714C-41BA-A73B-2C566AFFA5D3}" dt="2022-03-27T15:56:37.066" v="462" actId="26606"/>
          <ac:picMkLst>
            <pc:docMk/>
            <pc:sldMk cId="2031025132" sldId="294"/>
            <ac:picMk id="18" creationId="{B9238B3E-24AA-439A-B527-6C5DF6D72145}"/>
          </ac:picMkLst>
        </pc:picChg>
        <pc:picChg chg="add del">
          <ac:chgData name="Mrs Hargreaves" userId="16d29ebe-5fd1-4f7c-a551-c4871f6cfdc9" providerId="ADAL" clId="{88C12045-714C-41BA-A73B-2C566AFFA5D3}" dt="2022-03-27T15:56:37.066" v="462" actId="26606"/>
          <ac:picMkLst>
            <pc:docMk/>
            <pc:sldMk cId="2031025132" sldId="294"/>
            <ac:picMk id="20" creationId="{69F01145-BEA3-4CBF-AA21-10077B948CA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90F53A-56F0-4D1F-BE90-E189852C6295}" type="datetimeFigureOut">
              <a:rPr lang="en-GB" smtClean="0"/>
              <a:t>14/02/2023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7F56D7-5055-49C9-90C2-9F81ACBBE6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4986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52B65-B457-4749-82A0-648775185A68}" type="datetimeFigureOut">
              <a:rPr lang="en-GB" smtClean="0"/>
              <a:t>14/02/2023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B00B6-437A-48FC-948B-5278526288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3863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52B65-B457-4749-82A0-648775185A68}" type="datetimeFigureOut">
              <a:rPr lang="en-GB" smtClean="0"/>
              <a:t>14/02/2023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B00B6-437A-48FC-948B-5278526288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3165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52B65-B457-4749-82A0-648775185A68}" type="datetimeFigureOut">
              <a:rPr lang="en-GB" smtClean="0"/>
              <a:t>14/02/2023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B00B6-437A-48FC-948B-5278526288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19555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52B65-B457-4749-82A0-648775185A68}" type="datetimeFigureOut">
              <a:rPr lang="en-GB" smtClean="0"/>
              <a:t>14/02/2023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B00B6-437A-48FC-948B-52785262885E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325780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52B65-B457-4749-82A0-648775185A68}" type="datetimeFigureOut">
              <a:rPr lang="en-GB" smtClean="0"/>
              <a:t>14/02/2023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B00B6-437A-48FC-948B-5278526288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22931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52B65-B457-4749-82A0-648775185A68}" type="datetimeFigureOut">
              <a:rPr lang="en-GB" smtClean="0"/>
              <a:t>14/02/2023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B00B6-437A-48FC-948B-5278526288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62837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52B65-B457-4749-82A0-648775185A68}" type="datetimeFigureOut">
              <a:rPr lang="en-GB" smtClean="0"/>
              <a:t>14/02/2023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B00B6-437A-48FC-948B-5278526288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01020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52B65-B457-4749-82A0-648775185A68}" type="datetimeFigureOut">
              <a:rPr lang="en-GB" smtClean="0"/>
              <a:t>14/02/2023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B00B6-437A-48FC-948B-5278526288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63342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52B65-B457-4749-82A0-648775185A68}" type="datetimeFigureOut">
              <a:rPr lang="en-GB" smtClean="0"/>
              <a:t>14/02/2023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B00B6-437A-48FC-948B-5278526288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0957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52B65-B457-4749-82A0-648775185A68}" type="datetimeFigureOut">
              <a:rPr lang="en-GB" smtClean="0"/>
              <a:t>14/02/2023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B00B6-437A-48FC-948B-5278526288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516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52B65-B457-4749-82A0-648775185A68}" type="datetimeFigureOut">
              <a:rPr lang="en-GB" smtClean="0"/>
              <a:t>14/02/2023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B00B6-437A-48FC-948B-5278526288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8068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52B65-B457-4749-82A0-648775185A68}" type="datetimeFigureOut">
              <a:rPr lang="en-GB" smtClean="0"/>
              <a:t>14/02/2023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B00B6-437A-48FC-948B-5278526288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3307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52B65-B457-4749-82A0-648775185A68}" type="datetimeFigureOut">
              <a:rPr lang="en-GB" smtClean="0"/>
              <a:t>14/02/2023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B00B6-437A-48FC-948B-5278526288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9570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52B65-B457-4749-82A0-648775185A68}" type="datetimeFigureOut">
              <a:rPr lang="en-GB" smtClean="0"/>
              <a:t>14/02/2023</a:t>
            </a:fld>
            <a:endParaRPr lang="en-GB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B00B6-437A-48FC-948B-5278526288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960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52B65-B457-4749-82A0-648775185A68}" type="datetimeFigureOut">
              <a:rPr lang="en-GB" smtClean="0"/>
              <a:t>14/02/2023</a:t>
            </a:fld>
            <a:endParaRPr lang="en-GB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B00B6-437A-48FC-948B-5278526288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9369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52B65-B457-4749-82A0-648775185A68}" type="datetimeFigureOut">
              <a:rPr lang="en-GB" smtClean="0"/>
              <a:t>14/02/2023</a:t>
            </a:fld>
            <a:endParaRPr lang="en-GB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B00B6-437A-48FC-948B-5278526288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2381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52B65-B457-4749-82A0-648775185A68}" type="datetimeFigureOut">
              <a:rPr lang="en-GB" smtClean="0"/>
              <a:t>14/02/2023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B00B6-437A-48FC-948B-5278526288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496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D6252B65-B457-4749-82A0-648775185A68}" type="datetimeFigureOut">
              <a:rPr lang="en-GB" smtClean="0"/>
              <a:t>14/02/2023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4B00B6-437A-48FC-948B-5278526288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6744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C06F5-07DA-4B32-BB99-65FDDDCB8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0491" y="1654501"/>
            <a:ext cx="3361509" cy="757773"/>
          </a:xfrm>
        </p:spPr>
        <p:txBody>
          <a:bodyPr/>
          <a:lstStyle/>
          <a:p>
            <a:r>
              <a:rPr lang="en-GB" dirty="0"/>
              <a:t>Summary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D0CFDE-8DD9-41FE-85D5-A8AD289797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155" y="209848"/>
            <a:ext cx="8342925" cy="6495751"/>
          </a:xfrm>
          <a:prstGeom prst="rect">
            <a:avLst/>
          </a:prstGeom>
        </p:spPr>
      </p:pic>
      <p:pic>
        <p:nvPicPr>
          <p:cNvPr id="8" name="Jennie Summary">
            <a:hlinkClick r:id="" action="ppaction://media"/>
            <a:extLst>
              <a:ext uri="{FF2B5EF4-FFF2-40B4-BE49-F238E27FC236}">
                <a16:creationId xmlns:a16="http://schemas.microsoft.com/office/drawing/2014/main" id="{844018FD-91EF-4E29-94F8-D47C4012D5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72204" y="5806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02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5413"/>
    </mc:Choice>
    <mc:Fallback xmlns="">
      <p:transition spd="slow" advClick="0" advTm="115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4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28375" y="-1573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hinking Woman PNG Transparent Images | PNG All">
            <a:extLst>
              <a:ext uri="{FF2B5EF4-FFF2-40B4-BE49-F238E27FC236}">
                <a16:creationId xmlns:a16="http://schemas.microsoft.com/office/drawing/2014/main" id="{ADD02580-55A5-44B3-9FA2-8DF61393B2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3" r="22562" b="-1"/>
          <a:stretch/>
        </p:blipFill>
        <p:spPr bwMode="auto">
          <a:xfrm>
            <a:off x="3" y="10"/>
            <a:ext cx="4973099" cy="6857991"/>
          </a:xfrm>
          <a:custGeom>
            <a:avLst/>
            <a:gdLst/>
            <a:ahLst/>
            <a:cxnLst/>
            <a:rect l="l" t="t" r="r" b="b"/>
            <a:pathLst>
              <a:path w="4973099" h="6858001">
                <a:moveTo>
                  <a:pt x="3628384" y="0"/>
                </a:moveTo>
                <a:lnTo>
                  <a:pt x="4971922" y="0"/>
                </a:lnTo>
                <a:lnTo>
                  <a:pt x="4946877" y="155677"/>
                </a:lnTo>
                <a:lnTo>
                  <a:pt x="4923008" y="310668"/>
                </a:lnTo>
                <a:lnTo>
                  <a:pt x="4899644" y="466344"/>
                </a:lnTo>
                <a:lnTo>
                  <a:pt x="4879641" y="622707"/>
                </a:lnTo>
                <a:lnTo>
                  <a:pt x="4859470" y="778383"/>
                </a:lnTo>
                <a:lnTo>
                  <a:pt x="4840644" y="934746"/>
                </a:lnTo>
                <a:lnTo>
                  <a:pt x="4824508" y="1089051"/>
                </a:lnTo>
                <a:lnTo>
                  <a:pt x="4809212" y="1245413"/>
                </a:lnTo>
                <a:lnTo>
                  <a:pt x="4795260" y="1401090"/>
                </a:lnTo>
                <a:lnTo>
                  <a:pt x="4783158" y="1554023"/>
                </a:lnTo>
                <a:lnTo>
                  <a:pt x="4771055" y="1709014"/>
                </a:lnTo>
                <a:lnTo>
                  <a:pt x="4760970" y="1861947"/>
                </a:lnTo>
                <a:lnTo>
                  <a:pt x="4753070" y="2014881"/>
                </a:lnTo>
                <a:lnTo>
                  <a:pt x="4744833" y="2167128"/>
                </a:lnTo>
                <a:lnTo>
                  <a:pt x="4737942" y="2318004"/>
                </a:lnTo>
                <a:lnTo>
                  <a:pt x="4733067" y="2467509"/>
                </a:lnTo>
                <a:lnTo>
                  <a:pt x="4728865" y="2617013"/>
                </a:lnTo>
                <a:lnTo>
                  <a:pt x="4724831" y="2765146"/>
                </a:lnTo>
                <a:lnTo>
                  <a:pt x="4722982" y="2911221"/>
                </a:lnTo>
                <a:lnTo>
                  <a:pt x="4720965" y="3057297"/>
                </a:lnTo>
                <a:lnTo>
                  <a:pt x="4719956" y="3201315"/>
                </a:lnTo>
                <a:lnTo>
                  <a:pt x="4720965" y="3343961"/>
                </a:lnTo>
                <a:lnTo>
                  <a:pt x="4720965" y="3485236"/>
                </a:lnTo>
                <a:lnTo>
                  <a:pt x="4722982" y="3625139"/>
                </a:lnTo>
                <a:lnTo>
                  <a:pt x="4726007" y="3762299"/>
                </a:lnTo>
                <a:lnTo>
                  <a:pt x="4728865" y="3898087"/>
                </a:lnTo>
                <a:lnTo>
                  <a:pt x="4732059" y="4031133"/>
                </a:lnTo>
                <a:lnTo>
                  <a:pt x="4736933" y="4163492"/>
                </a:lnTo>
                <a:lnTo>
                  <a:pt x="4742144" y="4293793"/>
                </a:lnTo>
                <a:lnTo>
                  <a:pt x="4746850" y="4421352"/>
                </a:lnTo>
                <a:lnTo>
                  <a:pt x="4760130" y="4670298"/>
                </a:lnTo>
                <a:lnTo>
                  <a:pt x="4774249" y="4908956"/>
                </a:lnTo>
                <a:lnTo>
                  <a:pt x="4789041" y="5138013"/>
                </a:lnTo>
                <a:lnTo>
                  <a:pt x="4805346" y="5354726"/>
                </a:lnTo>
                <a:lnTo>
                  <a:pt x="4822323" y="5561838"/>
                </a:lnTo>
                <a:lnTo>
                  <a:pt x="4840644" y="5753862"/>
                </a:lnTo>
                <a:lnTo>
                  <a:pt x="4858630" y="5934227"/>
                </a:lnTo>
                <a:lnTo>
                  <a:pt x="4876615" y="6100191"/>
                </a:lnTo>
                <a:lnTo>
                  <a:pt x="4893592" y="6252438"/>
                </a:lnTo>
                <a:lnTo>
                  <a:pt x="4909729" y="6387541"/>
                </a:lnTo>
                <a:lnTo>
                  <a:pt x="4925025" y="6509613"/>
                </a:lnTo>
                <a:lnTo>
                  <a:pt x="4937800" y="6612483"/>
                </a:lnTo>
                <a:lnTo>
                  <a:pt x="4949902" y="6698894"/>
                </a:lnTo>
                <a:lnTo>
                  <a:pt x="4967216" y="6817538"/>
                </a:lnTo>
                <a:lnTo>
                  <a:pt x="4973099" y="6858000"/>
                </a:lnTo>
                <a:lnTo>
                  <a:pt x="4075210" y="6858000"/>
                </a:lnTo>
                <a:lnTo>
                  <a:pt x="4075210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28384" y="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D6F18ACE-6E82-4ADC-8A2F-A1771B309B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573C93-F3F3-4C4D-846D-9286BC0AB0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8307" y="2364121"/>
            <a:ext cx="4638903" cy="4195481"/>
          </a:xfrm>
        </p:spPr>
        <p:txBody>
          <a:bodyPr>
            <a:normAutofit/>
          </a:bodyPr>
          <a:lstStyle/>
          <a:p>
            <a:endParaRPr lang="en-GB" dirty="0"/>
          </a:p>
          <a:p>
            <a:r>
              <a:rPr lang="en-GB" dirty="0"/>
              <a:t>You are not required to know about Fermi Level or quantum tunnelling, but be aware that the previous versions are a simplified versions of what is happening</a:t>
            </a: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58D9D954-1FC1-4A59-8731-7D3137440A59}"/>
              </a:ext>
            </a:extLst>
          </p:cNvPr>
          <p:cNvSpPr/>
          <p:nvPr/>
        </p:nvSpPr>
        <p:spPr>
          <a:xfrm>
            <a:off x="6408307" y="176848"/>
            <a:ext cx="4908331" cy="2575061"/>
          </a:xfrm>
          <a:prstGeom prst="cloudCallout">
            <a:avLst>
              <a:gd name="adj1" fmla="val -99787"/>
              <a:gd name="adj2" fmla="val 160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/>
              <a:t>For those that want to know how this happens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216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2567608" y="4149080"/>
            <a:ext cx="3168352" cy="1080120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2567608" y="4725144"/>
            <a:ext cx="3168352" cy="504056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984329" y="909266"/>
            <a:ext cx="4464050" cy="1871662"/>
          </a:xfrm>
        </p:spPr>
        <p:txBody>
          <a:bodyPr>
            <a:normAutofit fontScale="90000"/>
          </a:bodyPr>
          <a:lstStyle/>
          <a:p>
            <a:r>
              <a:rPr lang="en-GB" dirty="0"/>
              <a:t>Energy bands and energy gaps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6384032" y="2492896"/>
            <a:ext cx="47525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456039" y="2780928"/>
            <a:ext cx="5605329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24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We represent this in </a:t>
            </a:r>
            <a:r>
              <a:rPr lang="en-GB" sz="2400" b="1" dirty="0"/>
              <a:t>band diagrams</a:t>
            </a:r>
            <a:r>
              <a:rPr lang="en-GB" sz="2400" dirty="0"/>
              <a:t> like the one on the left.</a:t>
            </a:r>
          </a:p>
          <a:p>
            <a:pPr marL="342900" indent="-342900">
              <a:spcBef>
                <a:spcPts val="24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Blue regions are the </a:t>
            </a:r>
            <a:r>
              <a:rPr lang="en-GB" sz="2400" b="1" dirty="0"/>
              <a:t>energy bands </a:t>
            </a:r>
            <a:r>
              <a:rPr lang="en-GB" sz="2400" dirty="0"/>
              <a:t>where electrons can exist.</a:t>
            </a:r>
          </a:p>
          <a:p>
            <a:pPr marL="342900" indent="-342900">
              <a:spcBef>
                <a:spcPts val="24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We call the energy of the highest occupied state the </a:t>
            </a:r>
            <a:r>
              <a:rPr lang="en-GB" sz="2400" b="1" dirty="0"/>
              <a:t>Fermi level</a:t>
            </a:r>
            <a:r>
              <a:rPr lang="en-GB" sz="2400" dirty="0"/>
              <a:t>.</a:t>
            </a:r>
          </a:p>
          <a:p>
            <a:pPr marL="342900" indent="-342900">
              <a:spcBef>
                <a:spcPts val="24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The dashed line is the energy of a stationary electron in the vacuum.</a:t>
            </a:r>
          </a:p>
        </p:txBody>
      </p:sp>
      <p:cxnSp>
        <p:nvCxnSpPr>
          <p:cNvPr id="8" name="Straight Arrow Connector 7"/>
          <p:cNvCxnSpPr>
            <a:cxnSpLocks/>
          </p:cNvCxnSpPr>
          <p:nvPr/>
        </p:nvCxnSpPr>
        <p:spPr>
          <a:xfrm flipV="1">
            <a:off x="2423592" y="1052736"/>
            <a:ext cx="0" cy="4536504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559496" y="980728"/>
            <a:ext cx="960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Energy</a:t>
            </a:r>
          </a:p>
        </p:txBody>
      </p:sp>
      <p:cxnSp>
        <p:nvCxnSpPr>
          <p:cNvPr id="11" name="Straight Arrow Connector 10"/>
          <p:cNvCxnSpPr>
            <a:cxnSpLocks/>
          </p:cNvCxnSpPr>
          <p:nvPr/>
        </p:nvCxnSpPr>
        <p:spPr>
          <a:xfrm>
            <a:off x="2658068" y="5661248"/>
            <a:ext cx="3419480" cy="0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863752" y="573325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Position within sample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2567608" y="1556792"/>
            <a:ext cx="3168352" cy="0"/>
          </a:xfrm>
          <a:prstGeom prst="line">
            <a:avLst/>
          </a:prstGeom>
          <a:ln w="25400">
            <a:solidFill>
              <a:schemeClr val="accent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567608" y="2420888"/>
            <a:ext cx="3168352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567608" y="3429000"/>
            <a:ext cx="3168352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567608" y="4149080"/>
            <a:ext cx="3168352" cy="0"/>
          </a:xfrm>
          <a:prstGeom prst="line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567608" y="5229200"/>
            <a:ext cx="3168352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2567608" y="2420888"/>
            <a:ext cx="3168352" cy="1008112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4367808" y="1198493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vacuum level</a:t>
            </a:r>
          </a:p>
          <a:p>
            <a:endParaRPr lang="en-GB" dirty="0"/>
          </a:p>
        </p:txBody>
      </p:sp>
      <p:sp>
        <p:nvSpPr>
          <p:cNvPr id="25" name="TextBox 24"/>
          <p:cNvSpPr txBox="1"/>
          <p:nvPr/>
        </p:nvSpPr>
        <p:spPr>
          <a:xfrm>
            <a:off x="407368" y="2708920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empty states</a:t>
            </a:r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71464" y="2126466"/>
            <a:ext cx="12241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800" dirty="0"/>
              <a:t>{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83481" y="4232121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/>
            <a:r>
              <a:rPr lang="en-GB" b="1" dirty="0">
                <a:ln/>
                <a:solidFill>
                  <a:schemeClr val="accent4"/>
                </a:solidFill>
              </a:rPr>
              <a:t>empty states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199456" y="3945830"/>
            <a:ext cx="1224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800" dirty="0"/>
              <a:t>{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99456" y="4509120"/>
            <a:ext cx="1224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800" dirty="0"/>
              <a:t>{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79271" y="4737918"/>
            <a:ext cx="13122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occupied</a:t>
            </a:r>
          </a:p>
          <a:p>
            <a:pPr algn="r"/>
            <a:r>
              <a:rPr lang="en-GB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states</a:t>
            </a:r>
          </a:p>
          <a:p>
            <a:endParaRPr lang="en-GB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075611" y="4365104"/>
            <a:ext cx="1588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/>
              <a:t>Fermi level</a:t>
            </a:r>
          </a:p>
          <a:p>
            <a:endParaRPr lang="en-GB" dirty="0"/>
          </a:p>
        </p:txBody>
      </p:sp>
      <p:sp>
        <p:nvSpPr>
          <p:cNvPr id="26" name="TextBox 25"/>
          <p:cNvSpPr txBox="1"/>
          <p:nvPr/>
        </p:nvSpPr>
        <p:spPr>
          <a:xfrm>
            <a:off x="407368" y="357301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energy gap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199456" y="3284984"/>
            <a:ext cx="1224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5400" dirty="0"/>
              <a:t>{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199456" y="1340768"/>
            <a:ext cx="12241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7200" dirty="0"/>
              <a:t>{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07368" y="177281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energy</a:t>
            </a:r>
            <a:r>
              <a:rPr lang="en-GB" dirty="0">
                <a:solidFill>
                  <a:schemeClr val="accent1"/>
                </a:solidFill>
              </a:rPr>
              <a:t> </a:t>
            </a:r>
            <a:r>
              <a:rPr lang="en-GB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gap</a:t>
            </a:r>
            <a:endParaRPr lang="en-GB" dirty="0">
              <a:solidFill>
                <a:schemeClr val="accent1"/>
              </a:solidFill>
            </a:endParaRPr>
          </a:p>
        </p:txBody>
      </p:sp>
      <p:pic>
        <p:nvPicPr>
          <p:cNvPr id="7" name="Chris Hooley 5">
            <a:hlinkClick r:id="" action="ppaction://media"/>
            <a:extLst>
              <a:ext uri="{FF2B5EF4-FFF2-40B4-BE49-F238E27FC236}">
                <a16:creationId xmlns:a16="http://schemas.microsoft.com/office/drawing/2014/main" id="{A081501E-DDF9-459D-9138-65002C49C1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8044" y="61025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64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21296"/>
    </mc:Choice>
    <mc:Fallback xmlns="">
      <p:transition spd="slow" advClick="0" advTm="221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2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631503" y="2552291"/>
            <a:ext cx="3168352" cy="720080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1631504" y="4005064"/>
            <a:ext cx="3168352" cy="108012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/>
          <p:cNvSpPr/>
          <p:nvPr/>
        </p:nvSpPr>
        <p:spPr>
          <a:xfrm>
            <a:off x="1631504" y="2924944"/>
            <a:ext cx="3168352" cy="3600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1631504" y="3992451"/>
            <a:ext cx="3168352" cy="108012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>
            <a:off x="1631504" y="1700808"/>
            <a:ext cx="3168352" cy="0"/>
          </a:xfrm>
          <a:prstGeom prst="line">
            <a:avLst/>
          </a:prstGeom>
          <a:ln w="25400">
            <a:solidFill>
              <a:schemeClr val="accent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631504" y="2564904"/>
            <a:ext cx="3168352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631503" y="3295656"/>
            <a:ext cx="3168352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631504" y="4005064"/>
            <a:ext cx="3168352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631504" y="5085184"/>
            <a:ext cx="3168352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163452" y="731732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Band diagram for a metal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384032" y="764704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Band diagram for an insulator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67408" y="5157192"/>
            <a:ext cx="4680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There are empty states immediately above Fermi level → electrons can be excited even with very small amounts of energy</a:t>
            </a:r>
          </a:p>
        </p:txBody>
      </p:sp>
      <p:sp>
        <p:nvSpPr>
          <p:cNvPr id="42" name="Rectangle 41"/>
          <p:cNvSpPr/>
          <p:nvPr/>
        </p:nvSpPr>
        <p:spPr>
          <a:xfrm>
            <a:off x="7032104" y="4005064"/>
            <a:ext cx="3168352" cy="1080120"/>
          </a:xfrm>
          <a:prstGeom prst="rect">
            <a:avLst/>
          </a:prstGeom>
          <a:solidFill>
            <a:schemeClr val="accent3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/>
          <p:cNvSpPr/>
          <p:nvPr/>
        </p:nvSpPr>
        <p:spPr>
          <a:xfrm>
            <a:off x="7032104" y="4005064"/>
            <a:ext cx="3168352" cy="10801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4" name="Straight Connector 43"/>
          <p:cNvCxnSpPr/>
          <p:nvPr/>
        </p:nvCxnSpPr>
        <p:spPr>
          <a:xfrm>
            <a:off x="7032104" y="1700808"/>
            <a:ext cx="3168352" cy="0"/>
          </a:xfrm>
          <a:prstGeom prst="line">
            <a:avLst/>
          </a:prstGeom>
          <a:ln w="25400">
            <a:solidFill>
              <a:schemeClr val="accent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7032104" y="2564904"/>
            <a:ext cx="3168352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7032104" y="3284984"/>
            <a:ext cx="3168352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7032104" y="4005064"/>
            <a:ext cx="3168352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7032104" y="5085184"/>
            <a:ext cx="3168352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7032104" y="2564904"/>
            <a:ext cx="3168352" cy="720080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TextBox 49"/>
          <p:cNvSpPr txBox="1"/>
          <p:nvPr/>
        </p:nvSpPr>
        <p:spPr>
          <a:xfrm>
            <a:off x="6168008" y="5157192"/>
            <a:ext cx="4680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Next available empty state is a finite energy away (</a:t>
            </a:r>
            <a:r>
              <a:rPr lang="el-GR" sz="2000" dirty="0"/>
              <a:t>Δ</a:t>
            </a:r>
            <a:r>
              <a:rPr lang="en-GB" sz="2000" dirty="0"/>
              <a:t>, the energy gap) → no conduction until electrons can be excited across this gap</a:t>
            </a:r>
          </a:p>
        </p:txBody>
      </p:sp>
      <p:sp>
        <p:nvSpPr>
          <p:cNvPr id="4" name="Freeform 3"/>
          <p:cNvSpPr/>
          <p:nvPr/>
        </p:nvSpPr>
        <p:spPr>
          <a:xfrm>
            <a:off x="6787042" y="3284113"/>
            <a:ext cx="231943" cy="708338"/>
          </a:xfrm>
          <a:custGeom>
            <a:avLst/>
            <a:gdLst>
              <a:gd name="connsiteX0" fmla="*/ 206096 w 206096"/>
              <a:gd name="connsiteY0" fmla="*/ 669702 h 669702"/>
              <a:gd name="connsiteX1" fmla="*/ 34 w 206096"/>
              <a:gd name="connsiteY1" fmla="*/ 386366 h 669702"/>
              <a:gd name="connsiteX2" fmla="*/ 193217 w 206096"/>
              <a:gd name="connsiteY2" fmla="*/ 0 h 669702"/>
              <a:gd name="connsiteX0" fmla="*/ 206185 w 231943"/>
              <a:gd name="connsiteY0" fmla="*/ 708338 h 708338"/>
              <a:gd name="connsiteX1" fmla="*/ 123 w 231943"/>
              <a:gd name="connsiteY1" fmla="*/ 425002 h 708338"/>
              <a:gd name="connsiteX2" fmla="*/ 231943 w 231943"/>
              <a:gd name="connsiteY2" fmla="*/ 0 h 708338"/>
              <a:gd name="connsiteX0" fmla="*/ 206185 w 231943"/>
              <a:gd name="connsiteY0" fmla="*/ 708338 h 708338"/>
              <a:gd name="connsiteX1" fmla="*/ 123 w 231943"/>
              <a:gd name="connsiteY1" fmla="*/ 373487 h 708338"/>
              <a:gd name="connsiteX2" fmla="*/ 231943 w 231943"/>
              <a:gd name="connsiteY2" fmla="*/ 0 h 708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1943" h="708338">
                <a:moveTo>
                  <a:pt x="206185" y="708338"/>
                </a:moveTo>
                <a:cubicBezTo>
                  <a:pt x="104227" y="622478"/>
                  <a:pt x="-4170" y="491543"/>
                  <a:pt x="123" y="373487"/>
                </a:cubicBezTo>
                <a:cubicBezTo>
                  <a:pt x="4416" y="255431"/>
                  <a:pt x="134278" y="137374"/>
                  <a:pt x="231943" y="0"/>
                </a:cubicBezTo>
              </a:path>
            </a:pathLst>
          </a:custGeom>
          <a:noFill/>
          <a:ln w="25400"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5695406" y="3284984"/>
            <a:ext cx="1048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>
                <a:solidFill>
                  <a:schemeClr val="accent1"/>
                </a:solidFill>
              </a:rPr>
              <a:t>energy gap </a:t>
            </a:r>
            <a:r>
              <a:rPr lang="el-GR" b="1" dirty="0">
                <a:solidFill>
                  <a:schemeClr val="accent1"/>
                </a:solidFill>
              </a:rPr>
              <a:t>Δ</a:t>
            </a:r>
            <a:endParaRPr lang="en-GB" b="1" dirty="0">
              <a:solidFill>
                <a:schemeClr val="accent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200455" y="2564904"/>
            <a:ext cx="1582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conduction band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0200456" y="4221088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valence band</a:t>
            </a:r>
          </a:p>
        </p:txBody>
      </p:sp>
      <p:pic>
        <p:nvPicPr>
          <p:cNvPr id="2" name="Chris Hooley 6">
            <a:hlinkClick r:id="" action="ppaction://media"/>
            <a:extLst>
              <a:ext uri="{FF2B5EF4-FFF2-40B4-BE49-F238E27FC236}">
                <a16:creationId xmlns:a16="http://schemas.microsoft.com/office/drawing/2014/main" id="{476A81AE-08F5-4152-89BC-80DFBB3782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9959" y="2773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94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61605"/>
    </mc:Choice>
    <mc:Fallback xmlns="">
      <p:transition spd="slow" advClick="0" advTm="261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40825" y="717464"/>
            <a:ext cx="58765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Band diagram for a semiconductor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783632" y="4005064"/>
            <a:ext cx="3168352" cy="1080120"/>
          </a:xfrm>
          <a:prstGeom prst="rect">
            <a:avLst/>
          </a:prstGeom>
          <a:solidFill>
            <a:schemeClr val="accent3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/>
          <p:cNvSpPr/>
          <p:nvPr/>
        </p:nvSpPr>
        <p:spPr>
          <a:xfrm>
            <a:off x="2783632" y="4005064"/>
            <a:ext cx="3168352" cy="108012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4" name="Straight Connector 43"/>
          <p:cNvCxnSpPr/>
          <p:nvPr/>
        </p:nvCxnSpPr>
        <p:spPr>
          <a:xfrm>
            <a:off x="2783632" y="1700808"/>
            <a:ext cx="3168352" cy="0"/>
          </a:xfrm>
          <a:prstGeom prst="line">
            <a:avLst/>
          </a:prstGeom>
          <a:ln w="25400">
            <a:solidFill>
              <a:schemeClr val="accent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2783632" y="3140968"/>
            <a:ext cx="3168352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2783632" y="3861048"/>
            <a:ext cx="3168352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2783632" y="4005064"/>
            <a:ext cx="3168352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2783632" y="5085184"/>
            <a:ext cx="3168352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2783632" y="3140968"/>
            <a:ext cx="3168352" cy="720080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TextBox 49"/>
          <p:cNvSpPr txBox="1"/>
          <p:nvPr/>
        </p:nvSpPr>
        <p:spPr>
          <a:xfrm>
            <a:off x="1919536" y="5157192"/>
            <a:ext cx="4680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Next available empty state is a finite energy away (</a:t>
            </a:r>
            <a:r>
              <a:rPr lang="el-GR" sz="2000" dirty="0"/>
              <a:t>Δ</a:t>
            </a:r>
            <a:r>
              <a:rPr lang="en-GB" sz="2000" dirty="0"/>
              <a:t>, the energy gap) → no conduction until electrons can be excited across this gap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6390" y="3646765"/>
            <a:ext cx="1783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very small energy gap </a:t>
            </a:r>
            <a:r>
              <a:rPr lang="el-GR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Δ</a:t>
            </a:r>
            <a:endParaRPr lang="en-GB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51983" y="3140968"/>
            <a:ext cx="1563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conduction band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951984" y="4221088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valence band</a:t>
            </a:r>
          </a:p>
        </p:txBody>
      </p:sp>
      <p:cxnSp>
        <p:nvCxnSpPr>
          <p:cNvPr id="5" name="Straight Arrow Connector 4"/>
          <p:cNvCxnSpPr>
            <a:cxnSpLocks/>
            <a:stCxn id="7" idx="3"/>
          </p:cNvCxnSpPr>
          <p:nvPr/>
        </p:nvCxnSpPr>
        <p:spPr>
          <a:xfrm flipV="1">
            <a:off x="2279576" y="3933056"/>
            <a:ext cx="504056" cy="368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279576" y="3645024"/>
            <a:ext cx="0" cy="64807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2207568" y="3645024"/>
            <a:ext cx="720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2207568" y="4293096"/>
            <a:ext cx="720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7810155" y="505394"/>
            <a:ext cx="381642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Note that a semiconductor is really just a particular type of insulator: one with an energy gap small enough that we can easily excite electrons into the conduction band.</a:t>
            </a:r>
          </a:p>
          <a:p>
            <a:pPr algn="ctr"/>
            <a:endParaRPr lang="en-GB" sz="2400" dirty="0"/>
          </a:p>
          <a:p>
            <a:pPr algn="ctr"/>
            <a:r>
              <a:rPr lang="en-GB" sz="2400" dirty="0"/>
              <a:t>We can do this by </a:t>
            </a:r>
            <a:r>
              <a:rPr lang="en-GB" sz="2400" b="1" dirty="0"/>
              <a:t>heating</a:t>
            </a:r>
            <a:r>
              <a:rPr lang="en-GB" sz="2400" dirty="0"/>
              <a:t> the semiconductor, or by applying a large enough </a:t>
            </a:r>
            <a:r>
              <a:rPr lang="en-GB" sz="2400" b="1" dirty="0"/>
              <a:t>potential difference </a:t>
            </a:r>
            <a:r>
              <a:rPr lang="en-GB" sz="2400" dirty="0"/>
              <a:t>across it.</a:t>
            </a:r>
          </a:p>
        </p:txBody>
      </p:sp>
      <p:pic>
        <p:nvPicPr>
          <p:cNvPr id="4" name="Chris Hooley 7">
            <a:hlinkClick r:id="" action="ppaction://media"/>
            <a:extLst>
              <a:ext uri="{FF2B5EF4-FFF2-40B4-BE49-F238E27FC236}">
                <a16:creationId xmlns:a16="http://schemas.microsoft.com/office/drawing/2014/main" id="{C6A0EB52-8058-4653-BA46-645918F04D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3462" y="61709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57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6249"/>
    </mc:Choice>
    <mc:Fallback xmlns="">
      <p:transition spd="slow" advClick="0" advTm="116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2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do energy bands form?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This can be explained by a thought experiment.</a:t>
            </a:r>
          </a:p>
          <a:p>
            <a:r>
              <a:rPr lang="en-GB" dirty="0"/>
              <a:t>Imagine building the crystal by bringing the constituent atoms together one by one.</a:t>
            </a:r>
          </a:p>
          <a:p>
            <a:r>
              <a:rPr lang="en-GB" dirty="0"/>
              <a:t>A single atom has a </a:t>
            </a:r>
            <a:r>
              <a:rPr lang="en-GB" b="1" dirty="0"/>
              <a:t>discrete set of allowed energy levels</a:t>
            </a:r>
            <a:r>
              <a:rPr lang="en-GB" dirty="0"/>
              <a:t>.</a:t>
            </a:r>
          </a:p>
          <a:p>
            <a:r>
              <a:rPr lang="en-GB" dirty="0"/>
              <a:t>As the second atom is brought up, the electron can </a:t>
            </a:r>
            <a:r>
              <a:rPr lang="en-GB" b="1" dirty="0"/>
              <a:t>quantum tunnel</a:t>
            </a:r>
            <a:r>
              <a:rPr lang="en-GB" dirty="0"/>
              <a:t> from one nucleus to the other and back again.  This creates </a:t>
            </a:r>
            <a:r>
              <a:rPr lang="en-GB" b="1" dirty="0"/>
              <a:t>new orbits</a:t>
            </a:r>
            <a:r>
              <a:rPr lang="en-GB" dirty="0"/>
              <a:t>, and thus </a:t>
            </a:r>
            <a:r>
              <a:rPr lang="en-GB" b="1" dirty="0"/>
              <a:t>new possible energy levels</a:t>
            </a:r>
            <a:r>
              <a:rPr lang="en-GB" dirty="0"/>
              <a:t>.</a:t>
            </a:r>
          </a:p>
        </p:txBody>
      </p:sp>
      <p:pic>
        <p:nvPicPr>
          <p:cNvPr id="4" name="Chris Hooley 8">
            <a:hlinkClick r:id="" action="ppaction://media"/>
            <a:extLst>
              <a:ext uri="{FF2B5EF4-FFF2-40B4-BE49-F238E27FC236}">
                <a16:creationId xmlns:a16="http://schemas.microsoft.com/office/drawing/2014/main" id="{9B97700F-75E7-4F28-8218-CFC971B9CE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5788" y="59179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44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4283"/>
    </mc:Choice>
    <mc:Fallback xmlns="">
      <p:transition spd="slow" advClick="0" advTm="154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2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3712" y="2898061"/>
            <a:ext cx="1440160" cy="890979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7529" y="2898061"/>
            <a:ext cx="1440160" cy="89097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4112" y="3070112"/>
            <a:ext cx="3024336" cy="187105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4112" y="1773968"/>
            <a:ext cx="3024336" cy="18710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71464" y="764704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Two atoms, no tunnelling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384032" y="764704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Two atoms, with tunnelling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1703512" y="1556792"/>
            <a:ext cx="0" cy="4095164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98395" y="1287924"/>
            <a:ext cx="1146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Energy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1919536" y="5723964"/>
            <a:ext cx="3096344" cy="0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647728" y="5795972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Position within sample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6960096" y="1556792"/>
            <a:ext cx="0" cy="4095164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095999" y="1331476"/>
            <a:ext cx="1080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Energy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7176120" y="5723964"/>
            <a:ext cx="3096344" cy="0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8904312" y="5795972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Position within sample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919536" y="3789040"/>
            <a:ext cx="1296144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3575720" y="3789040"/>
            <a:ext cx="1296144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2720962" y="2492896"/>
            <a:ext cx="278694" cy="504056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2783632" y="2132856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wave function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7176120" y="2708920"/>
            <a:ext cx="288032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7176120" y="4869160"/>
            <a:ext cx="288032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endCxn id="40" idx="1"/>
          </p:cNvCxnSpPr>
          <p:nvPr/>
        </p:nvCxnSpPr>
        <p:spPr>
          <a:xfrm flipV="1">
            <a:off x="4943872" y="2709496"/>
            <a:ext cx="2160240" cy="1079544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4943872" y="3789040"/>
            <a:ext cx="2160240" cy="108012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Chris Hooley 9">
            <a:hlinkClick r:id="" action="ppaction://media"/>
            <a:extLst>
              <a:ext uri="{FF2B5EF4-FFF2-40B4-BE49-F238E27FC236}">
                <a16:creationId xmlns:a16="http://schemas.microsoft.com/office/drawing/2014/main" id="{E7133A02-880A-444A-A5C3-BC0AEB6970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077" y="616312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07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2990"/>
    </mc:Choice>
    <mc:Fallback xmlns="">
      <p:transition spd="slow" advClick="0" advTm="162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9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Building a crystal one atom at a time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487488" y="3429000"/>
            <a:ext cx="1296144" cy="2304256"/>
            <a:chOff x="1487488" y="3429000"/>
            <a:chExt cx="1296144" cy="2304256"/>
          </a:xfrm>
        </p:grpSpPr>
        <p:sp>
          <p:nvSpPr>
            <p:cNvPr id="5" name="Oval 4"/>
            <p:cNvSpPr/>
            <p:nvPr/>
          </p:nvSpPr>
          <p:spPr>
            <a:xfrm>
              <a:off x="1991544" y="5445224"/>
              <a:ext cx="288032" cy="288032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41" name="Straight Connector 40"/>
            <p:cNvCxnSpPr/>
            <p:nvPr/>
          </p:nvCxnSpPr>
          <p:spPr>
            <a:xfrm>
              <a:off x="1487488" y="4581128"/>
              <a:ext cx="129614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1487488" y="3429000"/>
              <a:ext cx="129614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3647728" y="3284984"/>
            <a:ext cx="1296144" cy="2448272"/>
            <a:chOff x="3647728" y="3284984"/>
            <a:chExt cx="1296144" cy="2448272"/>
          </a:xfrm>
        </p:grpSpPr>
        <p:sp>
          <p:nvSpPr>
            <p:cNvPr id="6" name="Oval 5"/>
            <p:cNvSpPr/>
            <p:nvPr/>
          </p:nvSpPr>
          <p:spPr>
            <a:xfrm>
              <a:off x="3935760" y="5445224"/>
              <a:ext cx="288032" cy="288032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Oval 6"/>
            <p:cNvSpPr/>
            <p:nvPr/>
          </p:nvSpPr>
          <p:spPr>
            <a:xfrm>
              <a:off x="4367808" y="5445224"/>
              <a:ext cx="288032" cy="288032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3647728" y="4725144"/>
              <a:ext cx="129614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3647728" y="4437112"/>
              <a:ext cx="129614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3647728" y="3573016"/>
              <a:ext cx="129614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3647728" y="3284984"/>
              <a:ext cx="129614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5807968" y="3140968"/>
            <a:ext cx="1296144" cy="2592288"/>
            <a:chOff x="5807968" y="3140968"/>
            <a:chExt cx="1296144" cy="2592288"/>
          </a:xfrm>
        </p:grpSpPr>
        <p:sp>
          <p:nvSpPr>
            <p:cNvPr id="8" name="Oval 7"/>
            <p:cNvSpPr/>
            <p:nvPr/>
          </p:nvSpPr>
          <p:spPr>
            <a:xfrm>
              <a:off x="5879976" y="5445224"/>
              <a:ext cx="288032" cy="288032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Oval 8"/>
            <p:cNvSpPr/>
            <p:nvPr/>
          </p:nvSpPr>
          <p:spPr>
            <a:xfrm>
              <a:off x="6312024" y="5445224"/>
              <a:ext cx="288032" cy="288032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/>
            <p:cNvSpPr/>
            <p:nvPr/>
          </p:nvSpPr>
          <p:spPr>
            <a:xfrm>
              <a:off x="6744072" y="5445224"/>
              <a:ext cx="288032" cy="288032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5807968" y="4797152"/>
              <a:ext cx="129614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5807968" y="4437112"/>
              <a:ext cx="129614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5807968" y="3645024"/>
              <a:ext cx="129614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5807968" y="3284984"/>
              <a:ext cx="129614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5807968" y="4653136"/>
              <a:ext cx="129614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5807968" y="4293096"/>
              <a:ext cx="129614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5807968" y="3501008"/>
              <a:ext cx="129614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5807968" y="3140968"/>
              <a:ext cx="129614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7608168" y="3933056"/>
            <a:ext cx="576064" cy="144016"/>
            <a:chOff x="7608168" y="3933056"/>
            <a:chExt cx="576064" cy="144016"/>
          </a:xfrm>
        </p:grpSpPr>
        <p:sp>
          <p:nvSpPr>
            <p:cNvPr id="55" name="Oval 54"/>
            <p:cNvSpPr/>
            <p:nvPr/>
          </p:nvSpPr>
          <p:spPr>
            <a:xfrm>
              <a:off x="7608168" y="3933056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Oval 55"/>
            <p:cNvSpPr/>
            <p:nvPr/>
          </p:nvSpPr>
          <p:spPr>
            <a:xfrm>
              <a:off x="7824192" y="3933056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Oval 56"/>
            <p:cNvSpPr/>
            <p:nvPr/>
          </p:nvSpPr>
          <p:spPr>
            <a:xfrm>
              <a:off x="8040216" y="3933056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8688288" y="3032956"/>
            <a:ext cx="1944216" cy="2808312"/>
            <a:chOff x="8688288" y="3068960"/>
            <a:chExt cx="1944216" cy="2808312"/>
          </a:xfrm>
        </p:grpSpPr>
        <p:sp>
          <p:nvSpPr>
            <p:cNvPr id="14" name="Oval 13"/>
            <p:cNvSpPr/>
            <p:nvPr/>
          </p:nvSpPr>
          <p:spPr>
            <a:xfrm>
              <a:off x="8832304" y="5301208"/>
              <a:ext cx="144016" cy="144016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/>
            <p:cNvSpPr/>
            <p:nvPr/>
          </p:nvSpPr>
          <p:spPr>
            <a:xfrm>
              <a:off x="9048328" y="5301208"/>
              <a:ext cx="144016" cy="144016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/>
            <p:cNvSpPr/>
            <p:nvPr/>
          </p:nvSpPr>
          <p:spPr>
            <a:xfrm>
              <a:off x="9264352" y="5301208"/>
              <a:ext cx="144016" cy="144016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 18"/>
            <p:cNvSpPr/>
            <p:nvPr/>
          </p:nvSpPr>
          <p:spPr>
            <a:xfrm>
              <a:off x="9480376" y="5301208"/>
              <a:ext cx="144016" cy="144016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Oval 19"/>
            <p:cNvSpPr/>
            <p:nvPr/>
          </p:nvSpPr>
          <p:spPr>
            <a:xfrm>
              <a:off x="9696400" y="5301208"/>
              <a:ext cx="144016" cy="144016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Oval 20"/>
            <p:cNvSpPr/>
            <p:nvPr/>
          </p:nvSpPr>
          <p:spPr>
            <a:xfrm>
              <a:off x="9912424" y="5301208"/>
              <a:ext cx="144016" cy="144016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val 21"/>
            <p:cNvSpPr/>
            <p:nvPr/>
          </p:nvSpPr>
          <p:spPr>
            <a:xfrm>
              <a:off x="10128448" y="5301208"/>
              <a:ext cx="144016" cy="144016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Oval 22"/>
            <p:cNvSpPr/>
            <p:nvPr/>
          </p:nvSpPr>
          <p:spPr>
            <a:xfrm>
              <a:off x="10344472" y="5301208"/>
              <a:ext cx="144016" cy="144016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Oval 23"/>
            <p:cNvSpPr/>
            <p:nvPr/>
          </p:nvSpPr>
          <p:spPr>
            <a:xfrm>
              <a:off x="8832304" y="5517232"/>
              <a:ext cx="144016" cy="144016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/>
            <p:cNvSpPr/>
            <p:nvPr/>
          </p:nvSpPr>
          <p:spPr>
            <a:xfrm>
              <a:off x="9048328" y="5517232"/>
              <a:ext cx="144016" cy="144016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/>
            <p:cNvSpPr/>
            <p:nvPr/>
          </p:nvSpPr>
          <p:spPr>
            <a:xfrm>
              <a:off x="9264352" y="5517232"/>
              <a:ext cx="144016" cy="144016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/>
            <p:cNvSpPr/>
            <p:nvPr/>
          </p:nvSpPr>
          <p:spPr>
            <a:xfrm>
              <a:off x="9480376" y="5517232"/>
              <a:ext cx="144016" cy="144016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/>
            <p:cNvSpPr/>
            <p:nvPr/>
          </p:nvSpPr>
          <p:spPr>
            <a:xfrm>
              <a:off x="9696400" y="5517232"/>
              <a:ext cx="144016" cy="144016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l 28"/>
            <p:cNvSpPr/>
            <p:nvPr/>
          </p:nvSpPr>
          <p:spPr>
            <a:xfrm>
              <a:off x="9912424" y="5517232"/>
              <a:ext cx="144016" cy="144016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/>
            <p:cNvSpPr/>
            <p:nvPr/>
          </p:nvSpPr>
          <p:spPr>
            <a:xfrm>
              <a:off x="10128448" y="5517232"/>
              <a:ext cx="144016" cy="144016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/>
            <p:cNvSpPr/>
            <p:nvPr/>
          </p:nvSpPr>
          <p:spPr>
            <a:xfrm>
              <a:off x="10344472" y="5517232"/>
              <a:ext cx="144016" cy="144016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val 31"/>
            <p:cNvSpPr/>
            <p:nvPr/>
          </p:nvSpPr>
          <p:spPr>
            <a:xfrm>
              <a:off x="8832304" y="5733256"/>
              <a:ext cx="144016" cy="14401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Oval 32"/>
            <p:cNvSpPr/>
            <p:nvPr/>
          </p:nvSpPr>
          <p:spPr>
            <a:xfrm>
              <a:off x="9048328" y="5733256"/>
              <a:ext cx="144016" cy="14401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Oval 33"/>
            <p:cNvSpPr/>
            <p:nvPr/>
          </p:nvSpPr>
          <p:spPr>
            <a:xfrm>
              <a:off x="9264352" y="5733256"/>
              <a:ext cx="144016" cy="14401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Oval 34"/>
            <p:cNvSpPr/>
            <p:nvPr/>
          </p:nvSpPr>
          <p:spPr>
            <a:xfrm>
              <a:off x="9480376" y="5733256"/>
              <a:ext cx="144016" cy="144016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Oval 35"/>
            <p:cNvSpPr/>
            <p:nvPr/>
          </p:nvSpPr>
          <p:spPr>
            <a:xfrm>
              <a:off x="9696400" y="5733256"/>
              <a:ext cx="144016" cy="144016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Oval 36"/>
            <p:cNvSpPr/>
            <p:nvPr/>
          </p:nvSpPr>
          <p:spPr>
            <a:xfrm>
              <a:off x="9912424" y="5733256"/>
              <a:ext cx="144016" cy="144016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/>
            <p:cNvSpPr/>
            <p:nvPr/>
          </p:nvSpPr>
          <p:spPr>
            <a:xfrm>
              <a:off x="10128448" y="5733256"/>
              <a:ext cx="144016" cy="144016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/>
            <p:cNvSpPr/>
            <p:nvPr/>
          </p:nvSpPr>
          <p:spPr>
            <a:xfrm>
              <a:off x="10344472" y="5733256"/>
              <a:ext cx="144016" cy="144016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8688288" y="4221088"/>
              <a:ext cx="1944216" cy="648072"/>
            </a:xfrm>
            <a:prstGeom prst="rect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0" name="Straight Connector 59"/>
            <p:cNvCxnSpPr/>
            <p:nvPr/>
          </p:nvCxnSpPr>
          <p:spPr>
            <a:xfrm>
              <a:off x="8688288" y="3068960"/>
              <a:ext cx="1944216" cy="0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8688288" y="3645024"/>
              <a:ext cx="1944216" cy="0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8688288" y="4221088"/>
              <a:ext cx="1944216" cy="0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8688288" y="4869160"/>
              <a:ext cx="1944216" cy="0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ectangle 63"/>
            <p:cNvSpPr/>
            <p:nvPr/>
          </p:nvSpPr>
          <p:spPr>
            <a:xfrm>
              <a:off x="8688288" y="3068960"/>
              <a:ext cx="1944216" cy="576064"/>
            </a:xfrm>
            <a:prstGeom prst="rect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4B6DFB42-09A3-4243-8379-CA470FD1E8B1}"/>
                </a:ext>
              </a:extLst>
            </p:cNvPr>
            <p:cNvSpPr/>
            <p:nvPr/>
          </p:nvSpPr>
          <p:spPr>
            <a:xfrm>
              <a:off x="8867910" y="5733256"/>
              <a:ext cx="144016" cy="144016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A575C374-B462-435F-98DD-AEEB423B75F6}"/>
                </a:ext>
              </a:extLst>
            </p:cNvPr>
            <p:cNvSpPr/>
            <p:nvPr/>
          </p:nvSpPr>
          <p:spPr>
            <a:xfrm>
              <a:off x="9083934" y="5733256"/>
              <a:ext cx="144016" cy="144016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FEF87294-AED8-40F8-9340-1A3663C79DA7}"/>
                </a:ext>
              </a:extLst>
            </p:cNvPr>
            <p:cNvSpPr/>
            <p:nvPr/>
          </p:nvSpPr>
          <p:spPr>
            <a:xfrm>
              <a:off x="9299958" y="5733256"/>
              <a:ext cx="144016" cy="144016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5" name="Chris Hooley 10">
            <a:hlinkClick r:id="" action="ppaction://media"/>
            <a:extLst>
              <a:ext uri="{FF2B5EF4-FFF2-40B4-BE49-F238E27FC236}">
                <a16:creationId xmlns:a16="http://schemas.microsoft.com/office/drawing/2014/main" id="{9957EEE1-08BA-45F7-89FE-B7660144DF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0368" y="60148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3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8857"/>
    </mc:Choice>
    <mc:Fallback xmlns="">
      <p:transition spd="slow" advClick="0" advTm="128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85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elf_Registration_Enabled xmlns="346219e1-681e-4c5f-baa7-59e01490ad14" xsi:nil="true"/>
    <Templates xmlns="346219e1-681e-4c5f-baa7-59e01490ad14" xsi:nil="true"/>
    <Teachers xmlns="346219e1-681e-4c5f-baa7-59e01490ad14">
      <UserInfo>
        <DisplayName/>
        <AccountId xsi:nil="true"/>
        <AccountType/>
      </UserInfo>
    </Teachers>
    <Students xmlns="346219e1-681e-4c5f-baa7-59e01490ad14">
      <UserInfo>
        <DisplayName/>
        <AccountId xsi:nil="true"/>
        <AccountType/>
      </UserInfo>
    </Students>
    <Student_Groups xmlns="346219e1-681e-4c5f-baa7-59e01490ad14">
      <UserInfo>
        <DisplayName/>
        <AccountId xsi:nil="true"/>
        <AccountType/>
      </UserInfo>
    </Student_Groups>
    <Math_Settings xmlns="346219e1-681e-4c5f-baa7-59e01490ad14" xsi:nil="true"/>
    <Has_Teacher_Only_SectionGroup xmlns="346219e1-681e-4c5f-baa7-59e01490ad14" xsi:nil="true"/>
    <Is_Collaboration_Space_Locked xmlns="346219e1-681e-4c5f-baa7-59e01490ad14" xsi:nil="true"/>
    <Teams_Channel_Section_Location xmlns="346219e1-681e-4c5f-baa7-59e01490ad14" xsi:nil="true"/>
    <FolderType xmlns="346219e1-681e-4c5f-baa7-59e01490ad14" xsi:nil="true"/>
    <Owner xmlns="346219e1-681e-4c5f-baa7-59e01490ad14">
      <UserInfo>
        <DisplayName/>
        <AccountId xsi:nil="true"/>
        <AccountType/>
      </UserInfo>
    </Owner>
    <Distribution_Groups xmlns="346219e1-681e-4c5f-baa7-59e01490ad14" xsi:nil="true"/>
    <IMAddress xmlns="http://schemas.microsoft.com/sharepoint/v3" xsi:nil="true"/>
    <Invited_Teachers xmlns="346219e1-681e-4c5f-baa7-59e01490ad14" xsi:nil="true"/>
    <LMS_Mappings xmlns="346219e1-681e-4c5f-baa7-59e01490ad14" xsi:nil="true"/>
    <Self_Registration_Enabled0 xmlns="346219e1-681e-4c5f-baa7-59e01490ad14" xsi:nil="true"/>
    <NotebookType xmlns="346219e1-681e-4c5f-baa7-59e01490ad14" xsi:nil="true"/>
    <AppVersion xmlns="346219e1-681e-4c5f-baa7-59e01490ad14" xsi:nil="true"/>
    <TeamsChannelId xmlns="346219e1-681e-4c5f-baa7-59e01490ad14" xsi:nil="true"/>
    <DefaultSectionNames xmlns="346219e1-681e-4c5f-baa7-59e01490ad14" xsi:nil="true"/>
    <CultureName xmlns="346219e1-681e-4c5f-baa7-59e01490ad14" xsi:nil="true"/>
    <Invited_Students xmlns="346219e1-681e-4c5f-baa7-59e01490ad14" xsi:nil="true"/>
    <IsNotebookLocked xmlns="346219e1-681e-4c5f-baa7-59e01490ad14" xsi:nil="true"/>
    <_activity xmlns="346219e1-681e-4c5f-baa7-59e01490ad1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F9E95D84F5204C82A817EFF84E160C" ma:contentTypeVersion="38" ma:contentTypeDescription="Create a new document." ma:contentTypeScope="" ma:versionID="9c454a1cb16a5f2f2d4417f1da43d862">
  <xsd:schema xmlns:xsd="http://www.w3.org/2001/XMLSchema" xmlns:xs="http://www.w3.org/2001/XMLSchema" xmlns:p="http://schemas.microsoft.com/office/2006/metadata/properties" xmlns:ns1="http://schemas.microsoft.com/sharepoint/v3" xmlns:ns3="047d31ed-db1b-45f8-951b-70f32d0d50e7" xmlns:ns4="346219e1-681e-4c5f-baa7-59e01490ad14" targetNamespace="http://schemas.microsoft.com/office/2006/metadata/properties" ma:root="true" ma:fieldsID="61925325ed8ff0db76acaf8768a86594" ns1:_="" ns3:_="" ns4:_="">
    <xsd:import namespace="http://schemas.microsoft.com/sharepoint/v3"/>
    <xsd:import namespace="047d31ed-db1b-45f8-951b-70f32d0d50e7"/>
    <xsd:import namespace="346219e1-681e-4c5f-baa7-59e01490ad14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1:IMAddress" minOccurs="0"/>
                <xsd:element ref="ns3:SharingHintHash" minOccurs="0"/>
                <xsd:element ref="ns3:SharedWithDetails" minOccurs="0"/>
                <xsd:element ref="ns4:NotebookType" minOccurs="0"/>
                <xsd:element ref="ns4:FolderType" minOccurs="0"/>
                <xsd:element ref="ns4:Owner" minOccurs="0"/>
                <xsd:element ref="ns4:DefaultSectionNames" minOccurs="0"/>
                <xsd:element ref="ns4:AppVersion" minOccurs="0"/>
                <xsd:element ref="ns4:Teachers" minOccurs="0"/>
                <xsd:element ref="ns4:Students" minOccurs="0"/>
                <xsd:element ref="ns4:Student_Groups" minOccurs="0"/>
                <xsd:element ref="ns4:Invited_Teachers" minOccurs="0"/>
                <xsd:element ref="ns4:Invited_Students" minOccurs="0"/>
                <xsd:element ref="ns4:Self_Registration_Enabled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Location" minOccurs="0"/>
                <xsd:element ref="ns4:MediaServiceAutoKeyPoints" minOccurs="0"/>
                <xsd:element ref="ns4:MediaServiceKeyPoints" minOccurs="0"/>
                <xsd:element ref="ns4:CultureName" minOccurs="0"/>
                <xsd:element ref="ns4:TeamsChannelId" minOccurs="0"/>
                <xsd:element ref="ns4:Math_Settings" minOccurs="0"/>
                <xsd:element ref="ns4:Templates" minOccurs="0"/>
                <xsd:element ref="ns4:Distribution_Groups" minOccurs="0"/>
                <xsd:element ref="ns4:LMS_Mappings" minOccurs="0"/>
                <xsd:element ref="ns4:Self_Registration_Enabled0" minOccurs="0"/>
                <xsd:element ref="ns4:Has_Teacher_Only_SectionGroup" minOccurs="0"/>
                <xsd:element ref="ns4:Is_Collaboration_Space_Locked" minOccurs="0"/>
                <xsd:element ref="ns4:IsNotebookLocked" minOccurs="0"/>
                <xsd:element ref="ns4:Teams_Channel_Section_Location" minOccurs="0"/>
                <xsd:element ref="ns4:MediaLengthInSeconds" minOccurs="0"/>
                <xsd:element ref="ns4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IMAddress" ma:index="9" nillable="true" ma:displayName="IM Address" ma:internalName="IMAddress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7d31ed-db1b-45f8-951b-70f32d0d50e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10" nillable="true" ma:displayName="Sharing Hint Hash" ma:internalName="SharingHintHash" ma:readOnly="true">
      <xsd:simpleType>
        <xsd:restriction base="dms:Text"/>
      </xsd:simple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6219e1-681e-4c5f-baa7-59e01490ad14" elementFormDefault="qualified">
    <xsd:import namespace="http://schemas.microsoft.com/office/2006/documentManagement/types"/>
    <xsd:import namespace="http://schemas.microsoft.com/office/infopath/2007/PartnerControls"/>
    <xsd:element name="NotebookType" ma:index="12" nillable="true" ma:displayName="Notebook Type" ma:indexed="true" ma:internalName="NotebookType">
      <xsd:simpleType>
        <xsd:restriction base="dms:Text"/>
      </xsd:simpleType>
    </xsd:element>
    <xsd:element name="FolderType" ma:index="13" nillable="true" ma:displayName="Folder Type" ma:internalName="FolderType">
      <xsd:simpleType>
        <xsd:restriction base="dms:Text"/>
      </xsd:simpleType>
    </xsd:element>
    <xsd:element name="Owner" ma:index="14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5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AppVersion" ma:index="16" nillable="true" ma:displayName="App Version" ma:internalName="AppVersion">
      <xsd:simpleType>
        <xsd:restriction base="dms:Text"/>
      </xsd:simpleType>
    </xsd:element>
    <xsd:element name="Teachers" ma:index="17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8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19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20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21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2" nillable="true" ma:displayName="Self_Registration_Enabled" ma:internalName="Self_Registration_Enabled">
      <xsd:simpleType>
        <xsd:restriction base="dms:Boolean"/>
      </xsd:simpleType>
    </xsd:element>
    <xsd:element name="MediaServiceMetadata" ma:index="2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2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2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26" nillable="true" ma:displayName="MediaServiceAutoTags" ma:internalName="MediaServiceAutoTags" ma:readOnly="true">
      <xsd:simpleType>
        <xsd:restriction base="dms:Text"/>
      </xsd:simpleType>
    </xsd:element>
    <xsd:element name="MediaServiceOCR" ma:index="2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30" nillable="true" ma:displayName="Location" ma:internalName="MediaServiceLocation" ma:readOnly="true">
      <xsd:simpleType>
        <xsd:restriction base="dms:Text"/>
      </xsd:simpleType>
    </xsd:element>
    <xsd:element name="MediaServiceAutoKeyPoints" ma:index="3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CultureName" ma:index="33" nillable="true" ma:displayName="Culture Name" ma:internalName="CultureName">
      <xsd:simpleType>
        <xsd:restriction base="dms:Text"/>
      </xsd:simpleType>
    </xsd:element>
    <xsd:element name="TeamsChannelId" ma:index="34" nillable="true" ma:displayName="Teams Channel Id" ma:internalName="TeamsChannelId">
      <xsd:simpleType>
        <xsd:restriction base="dms:Text"/>
      </xsd:simpleType>
    </xsd:element>
    <xsd:element name="Math_Settings" ma:index="35" nillable="true" ma:displayName="Math Settings" ma:internalName="Math_Settings">
      <xsd:simpleType>
        <xsd:restriction base="dms:Text"/>
      </xsd:simpleType>
    </xsd:element>
    <xsd:element name="Templates" ma:index="36" nillable="true" ma:displayName="Templates" ma:internalName="Templates">
      <xsd:simpleType>
        <xsd:restriction base="dms:Note">
          <xsd:maxLength value="255"/>
        </xsd:restriction>
      </xsd:simpleType>
    </xsd:element>
    <xsd:element name="Distribution_Groups" ma:index="37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8" nillable="true" ma:displayName="LMS Mappings" ma:internalName="LMS_Mappings">
      <xsd:simpleType>
        <xsd:restriction base="dms:Note">
          <xsd:maxLength value="255"/>
        </xsd:restriction>
      </xsd:simpleType>
    </xsd:element>
    <xsd:element name="Self_Registration_Enabled0" ma:index="39" nillable="true" ma:displayName="Self Registration Enabled" ma:internalName="Self_Registration_Enabled0">
      <xsd:simpleType>
        <xsd:restriction base="dms:Boolean"/>
      </xsd:simpleType>
    </xsd:element>
    <xsd:element name="Has_Teacher_Only_SectionGroup" ma:index="40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41" nillable="true" ma:displayName="Is Collaboration Space Locked" ma:internalName="Is_Collaboration_Space_Locked">
      <xsd:simpleType>
        <xsd:restriction base="dms:Boolean"/>
      </xsd:simpleType>
    </xsd:element>
    <xsd:element name="IsNotebookLocked" ma:index="42" nillable="true" ma:displayName="Is Notebook Locked" ma:internalName="IsNotebookLocked">
      <xsd:simpleType>
        <xsd:restriction base="dms:Boolean"/>
      </xsd:simpleType>
    </xsd:element>
    <xsd:element name="Teams_Channel_Section_Location" ma:index="43" nillable="true" ma:displayName="Teams Channel Section Location" ma:internalName="Teams_Channel_Section_Location">
      <xsd:simpleType>
        <xsd:restriction base="dms:Text"/>
      </xsd:simpleType>
    </xsd:element>
    <xsd:element name="MediaLengthInSeconds" ma:index="44" nillable="true" ma:displayName="Length (seconds)" ma:internalName="MediaLengthInSeconds" ma:readOnly="true">
      <xsd:simpleType>
        <xsd:restriction base="dms:Unknown"/>
      </xsd:simpleType>
    </xsd:element>
    <xsd:element name="_activity" ma:index="45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B9BB469-D379-4BF1-87A5-815E4EB4CD6C}">
  <ds:schemaRefs>
    <ds:schemaRef ds:uri="http://purl.org/dc/elements/1.1/"/>
    <ds:schemaRef ds:uri="http://schemas.microsoft.com/office/2006/metadata/properties"/>
    <ds:schemaRef ds:uri="346219e1-681e-4c5f-baa7-59e01490ad14"/>
    <ds:schemaRef ds:uri="http://schemas.microsoft.com/sharepoint/v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047d31ed-db1b-45f8-951b-70f32d0d50e7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AE29A90B-F5EC-466C-BFA6-A84330F7301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B8F04CF-35EC-469F-8A62-CA47F074E3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047d31ed-db1b-45f8-951b-70f32d0d50e7"/>
    <ds:schemaRef ds:uri="346219e1-681e-4c5f-baa7-59e01490ad1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377</Words>
  <Application>Microsoft Office PowerPoint</Application>
  <PresentationFormat>Widescreen</PresentationFormat>
  <Paragraphs>52</Paragraphs>
  <Slides>8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Century Gothic</vt:lpstr>
      <vt:lpstr>Wingdings 3</vt:lpstr>
      <vt:lpstr>Ion</vt:lpstr>
      <vt:lpstr>Summary</vt:lpstr>
      <vt:lpstr>PowerPoint Presentation</vt:lpstr>
      <vt:lpstr>Energy bands and energy gaps</vt:lpstr>
      <vt:lpstr>PowerPoint Presentation</vt:lpstr>
      <vt:lpstr>PowerPoint Presentation</vt:lpstr>
      <vt:lpstr>How do energy bands form?</vt:lpstr>
      <vt:lpstr>PowerPoint Presentation</vt:lpstr>
      <vt:lpstr>Building a crystal one atom at a time</vt:lpstr>
    </vt:vector>
  </TitlesOfParts>
  <Company>Dumfries and Galloway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Semiconductors and p-n Junctions</dc:title>
  <dc:creator>Mrs Hargreaves</dc:creator>
  <cp:lastModifiedBy>Mrs Hargreaves</cp:lastModifiedBy>
  <cp:revision>7</cp:revision>
  <dcterms:created xsi:type="dcterms:W3CDTF">2022-03-25T10:43:17Z</dcterms:created>
  <dcterms:modified xsi:type="dcterms:W3CDTF">2023-02-14T12:28:51Z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0x0101006FF9E95D84F5204C82A817EFF84E160C</vt:lpwstr>
  </property>
</Properties>
</file>