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98" r:id="rId3"/>
    <p:sldId id="280" r:id="rId4"/>
    <p:sldId id="264" r:id="rId5"/>
    <p:sldId id="308" r:id="rId6"/>
    <p:sldId id="258" r:id="rId7"/>
    <p:sldId id="259" r:id="rId8"/>
    <p:sldId id="302" r:id="rId9"/>
    <p:sldId id="303" r:id="rId10"/>
    <p:sldId id="309" r:id="rId11"/>
    <p:sldId id="262" r:id="rId12"/>
    <p:sldId id="304" r:id="rId13"/>
    <p:sldId id="260" r:id="rId14"/>
    <p:sldId id="307" r:id="rId15"/>
    <p:sldId id="306" r:id="rId16"/>
    <p:sldId id="305" r:id="rId17"/>
    <p:sldId id="263" r:id="rId18"/>
    <p:sldId id="265" r:id="rId19"/>
    <p:sldId id="266" r:id="rId20"/>
    <p:sldId id="267" r:id="rId21"/>
    <p:sldId id="268" r:id="rId22"/>
    <p:sldId id="269" r:id="rId23"/>
    <p:sldId id="270" r:id="rId24"/>
    <p:sldId id="273" r:id="rId25"/>
    <p:sldId id="274" r:id="rId26"/>
    <p:sldId id="275" r:id="rId27"/>
    <p:sldId id="276" r:id="rId28"/>
    <p:sldId id="277" r:id="rId29"/>
    <p:sldId id="278" r:id="rId30"/>
    <p:sldId id="279" r:id="rId31"/>
    <p:sldId id="282" r:id="rId32"/>
    <p:sldId id="283" r:id="rId33"/>
    <p:sldId id="284" r:id="rId34"/>
    <p:sldId id="285" r:id="rId35"/>
    <p:sldId id="311" r:id="rId36"/>
    <p:sldId id="310" r:id="rId37"/>
    <p:sldId id="312" r:id="rId38"/>
    <p:sldId id="313" r:id="rId39"/>
    <p:sldId id="286" r:id="rId40"/>
    <p:sldId id="314" r:id="rId41"/>
    <p:sldId id="315" r:id="rId42"/>
    <p:sldId id="287" r:id="rId43"/>
    <p:sldId id="299" r:id="rId44"/>
    <p:sldId id="300" r:id="rId45"/>
    <p:sldId id="301"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Libre Franklin" pitchFamily="2" charset="0"/>
      <p:regular r:id="rId53"/>
      <p:bold r:id="rId54"/>
      <p:italic r:id="rId55"/>
      <p:boldItalic r:id="rId56"/>
    </p:embeddedFont>
    <p:embeddedFont>
      <p:font typeface="Trebuchet MS" panose="020B060302020202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Ul8G5EpYdpq+B8j5T4sA2tGIqF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208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7B01F-0295-49F8-BCA5-C9AB53670E3B}" v="197" dt="2023-12-11T22:24:49.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4" autoAdjust="0"/>
    <p:restoredTop sz="94660"/>
  </p:normalViewPr>
  <p:slideViewPr>
    <p:cSldViewPr snapToGrid="0">
      <p:cViewPr>
        <p:scale>
          <a:sx n="100" d="100"/>
          <a:sy n="100" d="100"/>
        </p:scale>
        <p:origin x="221" y="158"/>
      </p:cViewPr>
      <p:guideLst>
        <p:guide orient="horz" pos="1620"/>
        <p:guide pos="2880"/>
      </p:guideLst>
    </p:cSldViewPr>
  </p:slideViewPr>
  <p:notesTextViewPr>
    <p:cViewPr>
      <p:scale>
        <a:sx n="1" d="1"/>
        <a:sy n="1" d="1"/>
      </p:scale>
      <p:origin x="0" y="0"/>
    </p:cViewPr>
  </p:notesTextViewPr>
  <p:sorterViewPr>
    <p:cViewPr>
      <p:scale>
        <a:sx n="120" d="100"/>
        <a:sy n="120" d="100"/>
      </p:scale>
      <p:origin x="0" y="-1031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microsoft.com/office/2016/11/relationships/changesInfo" Target="changesInfos/changesInfo1.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argreaves" userId="16d29ebe-5fd1-4f7c-a551-c4871f6cfdc9" providerId="ADAL" clId="{69A7B01F-0295-49F8-BCA5-C9AB53670E3B}"/>
    <pc:docChg chg="undo custSel addSld delSld modSld sldOrd">
      <pc:chgData name="Mrs Hargreaves" userId="16d29ebe-5fd1-4f7c-a551-c4871f6cfdc9" providerId="ADAL" clId="{69A7B01F-0295-49F8-BCA5-C9AB53670E3B}" dt="2023-12-11T22:28:16.738" v="4737" actId="6549"/>
      <pc:docMkLst>
        <pc:docMk/>
      </pc:docMkLst>
      <pc:sldChg chg="delSp modSp mod ord">
        <pc:chgData name="Mrs Hargreaves" userId="16d29ebe-5fd1-4f7c-a551-c4871f6cfdc9" providerId="ADAL" clId="{69A7B01F-0295-49F8-BCA5-C9AB53670E3B}" dt="2023-12-11T19:30:14.584" v="2338" actId="478"/>
        <pc:sldMkLst>
          <pc:docMk/>
          <pc:sldMk cId="0" sldId="256"/>
        </pc:sldMkLst>
        <pc:spChg chg="mod">
          <ac:chgData name="Mrs Hargreaves" userId="16d29ebe-5fd1-4f7c-a551-c4871f6cfdc9" providerId="ADAL" clId="{69A7B01F-0295-49F8-BCA5-C9AB53670E3B}" dt="2023-12-11T15:54:56.945" v="2165" actId="1076"/>
          <ac:spMkLst>
            <pc:docMk/>
            <pc:sldMk cId="0" sldId="256"/>
            <ac:spMk id="89" creationId="{00000000-0000-0000-0000-000000000000}"/>
          </ac:spMkLst>
        </pc:spChg>
        <pc:spChg chg="del mod">
          <ac:chgData name="Mrs Hargreaves" userId="16d29ebe-5fd1-4f7c-a551-c4871f6cfdc9" providerId="ADAL" clId="{69A7B01F-0295-49F8-BCA5-C9AB53670E3B}" dt="2023-12-11T19:30:14.584" v="2338" actId="478"/>
          <ac:spMkLst>
            <pc:docMk/>
            <pc:sldMk cId="0" sldId="256"/>
            <ac:spMk id="91" creationId="{00000000-0000-0000-0000-000000000000}"/>
          </ac:spMkLst>
        </pc:spChg>
        <pc:picChg chg="del">
          <ac:chgData name="Mrs Hargreaves" userId="16d29ebe-5fd1-4f7c-a551-c4871f6cfdc9" providerId="ADAL" clId="{69A7B01F-0295-49F8-BCA5-C9AB53670E3B}" dt="2023-12-11T13:10:31.338" v="22" actId="478"/>
          <ac:picMkLst>
            <pc:docMk/>
            <pc:sldMk cId="0" sldId="256"/>
            <ac:picMk id="92" creationId="{00000000-0000-0000-0000-000000000000}"/>
          </ac:picMkLst>
        </pc:picChg>
      </pc:sldChg>
      <pc:sldChg chg="modSp del mod">
        <pc:chgData name="Mrs Hargreaves" userId="16d29ebe-5fd1-4f7c-a551-c4871f6cfdc9" providerId="ADAL" clId="{69A7B01F-0295-49F8-BCA5-C9AB53670E3B}" dt="2023-12-11T19:17:37.948" v="2323" actId="47"/>
        <pc:sldMkLst>
          <pc:docMk/>
          <pc:sldMk cId="0" sldId="257"/>
        </pc:sldMkLst>
        <pc:spChg chg="mod">
          <ac:chgData name="Mrs Hargreaves" userId="16d29ebe-5fd1-4f7c-a551-c4871f6cfdc9" providerId="ADAL" clId="{69A7B01F-0295-49F8-BCA5-C9AB53670E3B}" dt="2023-12-11T13:09:41.968" v="8" actId="27636"/>
          <ac:spMkLst>
            <pc:docMk/>
            <pc:sldMk cId="0" sldId="257"/>
            <ac:spMk id="99" creationId="{00000000-0000-0000-0000-000000000000}"/>
          </ac:spMkLst>
        </pc:spChg>
      </pc:sldChg>
      <pc:sldChg chg="modSp mod">
        <pc:chgData name="Mrs Hargreaves" userId="16d29ebe-5fd1-4f7c-a551-c4871f6cfdc9" providerId="ADAL" clId="{69A7B01F-0295-49F8-BCA5-C9AB53670E3B}" dt="2023-12-11T20:47:30.983" v="2382" actId="1076"/>
        <pc:sldMkLst>
          <pc:docMk/>
          <pc:sldMk cId="0" sldId="258"/>
        </pc:sldMkLst>
        <pc:spChg chg="mod">
          <ac:chgData name="Mrs Hargreaves" userId="16d29ebe-5fd1-4f7c-a551-c4871f6cfdc9" providerId="ADAL" clId="{69A7B01F-0295-49F8-BCA5-C9AB53670E3B}" dt="2023-12-11T15:55:43.561" v="2179" actId="113"/>
          <ac:spMkLst>
            <pc:docMk/>
            <pc:sldMk cId="0" sldId="258"/>
            <ac:spMk id="108" creationId="{00000000-0000-0000-0000-000000000000}"/>
          </ac:spMkLst>
        </pc:spChg>
        <pc:picChg chg="mod">
          <ac:chgData name="Mrs Hargreaves" userId="16d29ebe-5fd1-4f7c-a551-c4871f6cfdc9" providerId="ADAL" clId="{69A7B01F-0295-49F8-BCA5-C9AB53670E3B}" dt="2023-12-11T20:47:30.983" v="2382" actId="1076"/>
          <ac:picMkLst>
            <pc:docMk/>
            <pc:sldMk cId="0" sldId="258"/>
            <ac:picMk id="107" creationId="{00000000-0000-0000-0000-000000000000}"/>
          </ac:picMkLst>
        </pc:picChg>
      </pc:sldChg>
      <pc:sldChg chg="addSp modSp mod">
        <pc:chgData name="Mrs Hargreaves" userId="16d29ebe-5fd1-4f7c-a551-c4871f6cfdc9" providerId="ADAL" clId="{69A7B01F-0295-49F8-BCA5-C9AB53670E3B}" dt="2023-12-11T20:50:05.914" v="2468" actId="1076"/>
        <pc:sldMkLst>
          <pc:docMk/>
          <pc:sldMk cId="0" sldId="259"/>
        </pc:sldMkLst>
        <pc:spChg chg="add mod">
          <ac:chgData name="Mrs Hargreaves" userId="16d29ebe-5fd1-4f7c-a551-c4871f6cfdc9" providerId="ADAL" clId="{69A7B01F-0295-49F8-BCA5-C9AB53670E3B}" dt="2023-12-11T20:50:05.914" v="2468" actId="1076"/>
          <ac:spMkLst>
            <pc:docMk/>
            <pc:sldMk cId="0" sldId="259"/>
            <ac:spMk id="2" creationId="{C08AD3B6-596C-36D2-F98A-F25A3C9EE9B6}"/>
          </ac:spMkLst>
        </pc:spChg>
        <pc:spChg chg="mod">
          <ac:chgData name="Mrs Hargreaves" userId="16d29ebe-5fd1-4f7c-a551-c4871f6cfdc9" providerId="ADAL" clId="{69A7B01F-0295-49F8-BCA5-C9AB53670E3B}" dt="2023-12-11T20:49:31.127" v="2436" actId="113"/>
          <ac:spMkLst>
            <pc:docMk/>
            <pc:sldMk cId="0" sldId="259"/>
            <ac:spMk id="115" creationId="{00000000-0000-0000-0000-000000000000}"/>
          </ac:spMkLst>
        </pc:spChg>
      </pc:sldChg>
      <pc:sldChg chg="addSp delSp modSp mod ord">
        <pc:chgData name="Mrs Hargreaves" userId="16d29ebe-5fd1-4f7c-a551-c4871f6cfdc9" providerId="ADAL" clId="{69A7B01F-0295-49F8-BCA5-C9AB53670E3B}" dt="2023-12-11T21:16:43.999" v="3191" actId="20577"/>
        <pc:sldMkLst>
          <pc:docMk/>
          <pc:sldMk cId="0" sldId="260"/>
        </pc:sldMkLst>
        <pc:spChg chg="add mod">
          <ac:chgData name="Mrs Hargreaves" userId="16d29ebe-5fd1-4f7c-a551-c4871f6cfdc9" providerId="ADAL" clId="{69A7B01F-0295-49F8-BCA5-C9AB53670E3B}" dt="2023-12-11T21:16:43.999" v="3191" actId="20577"/>
          <ac:spMkLst>
            <pc:docMk/>
            <pc:sldMk cId="0" sldId="260"/>
            <ac:spMk id="4" creationId="{BF510A57-7B5D-190D-DDDA-113474E063B0}"/>
          </ac:spMkLst>
        </pc:spChg>
        <pc:spChg chg="mod">
          <ac:chgData name="Mrs Hargreaves" userId="16d29ebe-5fd1-4f7c-a551-c4871f6cfdc9" providerId="ADAL" clId="{69A7B01F-0295-49F8-BCA5-C9AB53670E3B}" dt="2023-12-11T14:49:28.870" v="786" actId="20577"/>
          <ac:spMkLst>
            <pc:docMk/>
            <pc:sldMk cId="0" sldId="260"/>
            <ac:spMk id="120" creationId="{00000000-0000-0000-0000-000000000000}"/>
          </ac:spMkLst>
        </pc:spChg>
        <pc:graphicFrameChg chg="add mod modGraphic">
          <ac:chgData name="Mrs Hargreaves" userId="16d29ebe-5fd1-4f7c-a551-c4871f6cfdc9" providerId="ADAL" clId="{69A7B01F-0295-49F8-BCA5-C9AB53670E3B}" dt="2023-12-11T20:57:19.008" v="2620" actId="20577"/>
          <ac:graphicFrameMkLst>
            <pc:docMk/>
            <pc:sldMk cId="0" sldId="260"/>
            <ac:graphicFrameMk id="2" creationId="{E7F76A4A-FFC6-DF5F-FEC3-94A14F723BE8}"/>
          </ac:graphicFrameMkLst>
        </pc:graphicFrameChg>
        <pc:picChg chg="del">
          <ac:chgData name="Mrs Hargreaves" userId="16d29ebe-5fd1-4f7c-a551-c4871f6cfdc9" providerId="ADAL" clId="{69A7B01F-0295-49F8-BCA5-C9AB53670E3B}" dt="2023-12-11T13:08:26.688" v="0" actId="478"/>
          <ac:picMkLst>
            <pc:docMk/>
            <pc:sldMk cId="0" sldId="260"/>
            <ac:picMk id="122" creationId="{00000000-0000-0000-0000-000000000000}"/>
          </ac:picMkLst>
        </pc:picChg>
      </pc:sldChg>
      <pc:sldChg chg="delSp del mod ord">
        <pc:chgData name="Mrs Hargreaves" userId="16d29ebe-5fd1-4f7c-a551-c4871f6cfdc9" providerId="ADAL" clId="{69A7B01F-0295-49F8-BCA5-C9AB53670E3B}" dt="2023-12-11T15:31:21.360" v="1540" actId="47"/>
        <pc:sldMkLst>
          <pc:docMk/>
          <pc:sldMk cId="0" sldId="261"/>
        </pc:sldMkLst>
        <pc:picChg chg="del">
          <ac:chgData name="Mrs Hargreaves" userId="16d29ebe-5fd1-4f7c-a551-c4871f6cfdc9" providerId="ADAL" clId="{69A7B01F-0295-49F8-BCA5-C9AB53670E3B}" dt="2023-12-11T13:08:29.481" v="3" actId="478"/>
          <ac:picMkLst>
            <pc:docMk/>
            <pc:sldMk cId="0" sldId="261"/>
            <ac:picMk id="129" creationId="{00000000-0000-0000-0000-000000000000}"/>
          </ac:picMkLst>
        </pc:picChg>
      </pc:sldChg>
      <pc:sldChg chg="addSp delSp modSp mod ord setBg">
        <pc:chgData name="Mrs Hargreaves" userId="16d29ebe-5fd1-4f7c-a551-c4871f6cfdc9" providerId="ADAL" clId="{69A7B01F-0295-49F8-BCA5-C9AB53670E3B}" dt="2023-12-11T21:00:43.926" v="2838" actId="1076"/>
        <pc:sldMkLst>
          <pc:docMk/>
          <pc:sldMk cId="0" sldId="262"/>
        </pc:sldMkLst>
        <pc:spChg chg="add">
          <ac:chgData name="Mrs Hargreaves" userId="16d29ebe-5fd1-4f7c-a551-c4871f6cfdc9" providerId="ADAL" clId="{69A7B01F-0295-49F8-BCA5-C9AB53670E3B}" dt="2023-12-11T14:41:43.286" v="728" actId="26606"/>
          <ac:spMkLst>
            <pc:docMk/>
            <pc:sldMk cId="0" sldId="262"/>
            <ac:spMk id="4" creationId="{97D1DA14-FCA1-079E-12BA-EAD09267B490}"/>
          </ac:spMkLst>
        </pc:spChg>
        <pc:spChg chg="add mod">
          <ac:chgData name="Mrs Hargreaves" userId="16d29ebe-5fd1-4f7c-a551-c4871f6cfdc9" providerId="ADAL" clId="{69A7B01F-0295-49F8-BCA5-C9AB53670E3B}" dt="2023-12-11T21:00:43.926" v="2838" actId="1076"/>
          <ac:spMkLst>
            <pc:docMk/>
            <pc:sldMk cId="0" sldId="262"/>
            <ac:spMk id="5" creationId="{A1A81AAC-44B5-FDEE-C4A7-6E8885F4C830}"/>
          </ac:spMkLst>
        </pc:spChg>
        <pc:spChg chg="add mod">
          <ac:chgData name="Mrs Hargreaves" userId="16d29ebe-5fd1-4f7c-a551-c4871f6cfdc9" providerId="ADAL" clId="{69A7B01F-0295-49F8-BCA5-C9AB53670E3B}" dt="2023-12-11T14:42:52.715" v="735" actId="1076"/>
          <ac:spMkLst>
            <pc:docMk/>
            <pc:sldMk cId="0" sldId="262"/>
            <ac:spMk id="7" creationId="{217167C7-E56C-A403-7299-648F46C784D1}"/>
          </ac:spMkLst>
        </pc:spChg>
        <pc:spChg chg="add mod">
          <ac:chgData name="Mrs Hargreaves" userId="16d29ebe-5fd1-4f7c-a551-c4871f6cfdc9" providerId="ADAL" clId="{69A7B01F-0295-49F8-BCA5-C9AB53670E3B}" dt="2023-12-11T14:43:14.074" v="740" actId="20577"/>
          <ac:spMkLst>
            <pc:docMk/>
            <pc:sldMk cId="0" sldId="262"/>
            <ac:spMk id="10" creationId="{26342E76-9BFA-50BD-D089-C972CABFFB00}"/>
          </ac:spMkLst>
        </pc:spChg>
        <pc:spChg chg="del mod">
          <ac:chgData name="Mrs Hargreaves" userId="16d29ebe-5fd1-4f7c-a551-c4871f6cfdc9" providerId="ADAL" clId="{69A7B01F-0295-49F8-BCA5-C9AB53670E3B}" dt="2023-12-11T14:41:18.758" v="720" actId="478"/>
          <ac:spMkLst>
            <pc:docMk/>
            <pc:sldMk cId="0" sldId="262"/>
            <ac:spMk id="134" creationId="{00000000-0000-0000-0000-000000000000}"/>
          </ac:spMkLst>
        </pc:spChg>
        <pc:spChg chg="del">
          <ac:chgData name="Mrs Hargreaves" userId="16d29ebe-5fd1-4f7c-a551-c4871f6cfdc9" providerId="ADAL" clId="{69A7B01F-0295-49F8-BCA5-C9AB53670E3B}" dt="2023-12-11T13:46:21.047" v="49" actId="478"/>
          <ac:spMkLst>
            <pc:docMk/>
            <pc:sldMk cId="0" sldId="262"/>
            <ac:spMk id="137" creationId="{00000000-0000-0000-0000-000000000000}"/>
          </ac:spMkLst>
        </pc:spChg>
        <pc:spChg chg="add del mod replId">
          <ac:chgData name="Mrs Hargreaves" userId="16d29ebe-5fd1-4f7c-a551-c4871f6cfdc9" providerId="ADAL" clId="{69A7B01F-0295-49F8-BCA5-C9AB53670E3B}" dt="2023-12-11T14:41:43.286" v="728" actId="26606"/>
          <ac:spMkLst>
            <pc:docMk/>
            <pc:sldMk cId="0" sldId="262"/>
            <ac:spMk id="139" creationId="{3C5D7996-CBFC-0006-6480-71AD279EA0D5}"/>
          </ac:spMkLst>
        </pc:spChg>
        <pc:spChg chg="add">
          <ac:chgData name="Mrs Hargreaves" userId="16d29ebe-5fd1-4f7c-a551-c4871f6cfdc9" providerId="ADAL" clId="{69A7B01F-0295-49F8-BCA5-C9AB53670E3B}" dt="2023-12-11T14:41:43.286" v="728" actId="26606"/>
          <ac:spMkLst>
            <pc:docMk/>
            <pc:sldMk cId="0" sldId="262"/>
            <ac:spMk id="140" creationId="{01D0AF59-99C3-4251-AB9A-C966C6AD4400}"/>
          </ac:spMkLst>
        </pc:spChg>
        <pc:spChg chg="add">
          <ac:chgData name="Mrs Hargreaves" userId="16d29ebe-5fd1-4f7c-a551-c4871f6cfdc9" providerId="ADAL" clId="{69A7B01F-0295-49F8-BCA5-C9AB53670E3B}" dt="2023-12-11T14:41:43.286" v="728" actId="26606"/>
          <ac:spMkLst>
            <pc:docMk/>
            <pc:sldMk cId="0" sldId="262"/>
            <ac:spMk id="142" creationId="{1855405F-37A2-4869-9154-F8BE3BECE6C3}"/>
          </ac:spMkLst>
        </pc:spChg>
        <pc:spChg chg="add del mod replId">
          <ac:chgData name="Mrs Hargreaves" userId="16d29ebe-5fd1-4f7c-a551-c4871f6cfdc9" providerId="ADAL" clId="{69A7B01F-0295-49F8-BCA5-C9AB53670E3B}" dt="2023-12-11T14:41:43.286" v="728" actId="26606"/>
          <ac:spMkLst>
            <pc:docMk/>
            <pc:sldMk cId="0" sldId="262"/>
            <ac:spMk id="143" creationId="{FBADA30D-DF52-59FC-5418-6734C64241EE}"/>
          </ac:spMkLst>
        </pc:spChg>
        <pc:picChg chg="add mod">
          <ac:chgData name="Mrs Hargreaves" userId="16d29ebe-5fd1-4f7c-a551-c4871f6cfdc9" providerId="ADAL" clId="{69A7B01F-0295-49F8-BCA5-C9AB53670E3B}" dt="2023-12-11T14:42:40.722" v="732" actId="1076"/>
          <ac:picMkLst>
            <pc:docMk/>
            <pc:sldMk cId="0" sldId="262"/>
            <ac:picMk id="3" creationId="{3BC17CA3-38EC-3762-6E1D-28DEE076AE05}"/>
          </ac:picMkLst>
        </pc:picChg>
        <pc:picChg chg="add mod">
          <ac:chgData name="Mrs Hargreaves" userId="16d29ebe-5fd1-4f7c-a551-c4871f6cfdc9" providerId="ADAL" clId="{69A7B01F-0295-49F8-BCA5-C9AB53670E3B}" dt="2023-12-11T14:42:49.570" v="734" actId="1076"/>
          <ac:picMkLst>
            <pc:docMk/>
            <pc:sldMk cId="0" sldId="262"/>
            <ac:picMk id="6" creationId="{F7DEE150-49EF-79D7-9C4F-1E4C43E055DC}"/>
          </ac:picMkLst>
        </pc:picChg>
        <pc:picChg chg="add mod">
          <ac:chgData name="Mrs Hargreaves" userId="16d29ebe-5fd1-4f7c-a551-c4871f6cfdc9" providerId="ADAL" clId="{69A7B01F-0295-49F8-BCA5-C9AB53670E3B}" dt="2023-12-11T14:42:58.515" v="736" actId="1076"/>
          <ac:picMkLst>
            <pc:docMk/>
            <pc:sldMk cId="0" sldId="262"/>
            <ac:picMk id="9" creationId="{77D3AD7D-BB65-5125-8C43-EE8334FBC797}"/>
          </ac:picMkLst>
        </pc:picChg>
        <pc:picChg chg="add">
          <ac:chgData name="Mrs Hargreaves" userId="16d29ebe-5fd1-4f7c-a551-c4871f6cfdc9" providerId="ADAL" clId="{69A7B01F-0295-49F8-BCA5-C9AB53670E3B}" dt="2023-12-11T14:41:43.286" v="728" actId="26606"/>
          <ac:picMkLst>
            <pc:docMk/>
            <pc:sldMk cId="0" sldId="262"/>
            <ac:picMk id="135" creationId="{A6AEAD43-A1F7-F4D7-8D09-EB413CB8B3C7}"/>
          </ac:picMkLst>
        </pc:picChg>
        <pc:picChg chg="del">
          <ac:chgData name="Mrs Hargreaves" userId="16d29ebe-5fd1-4f7c-a551-c4871f6cfdc9" providerId="ADAL" clId="{69A7B01F-0295-49F8-BCA5-C9AB53670E3B}" dt="2023-12-11T13:46:16.486" v="48" actId="478"/>
          <ac:picMkLst>
            <pc:docMk/>
            <pc:sldMk cId="0" sldId="262"/>
            <ac:picMk id="136" creationId="{00000000-0000-0000-0000-000000000000}"/>
          </ac:picMkLst>
        </pc:picChg>
        <pc:picChg chg="del mod replId">
          <ac:chgData name="Mrs Hargreaves" userId="16d29ebe-5fd1-4f7c-a551-c4871f6cfdc9" providerId="ADAL" clId="{69A7B01F-0295-49F8-BCA5-C9AB53670E3B}" dt="2023-12-11T14:41:43.286" v="728" actId="26606"/>
          <ac:picMkLst>
            <pc:docMk/>
            <pc:sldMk cId="0" sldId="262"/>
            <ac:picMk id="137" creationId="{00000000-0000-0000-0000-000000000000}"/>
          </ac:picMkLst>
        </pc:picChg>
        <pc:picChg chg="add del mod replId">
          <ac:chgData name="Mrs Hargreaves" userId="16d29ebe-5fd1-4f7c-a551-c4871f6cfdc9" providerId="ADAL" clId="{69A7B01F-0295-49F8-BCA5-C9AB53670E3B}" dt="2023-12-11T14:41:43.286" v="728" actId="26606"/>
          <ac:picMkLst>
            <pc:docMk/>
            <pc:sldMk cId="0" sldId="262"/>
            <ac:picMk id="138" creationId="{DC7E91E4-0FFF-8A66-B118-36C33B6509B9}"/>
          </ac:picMkLst>
        </pc:picChg>
        <pc:picChg chg="add del mod replId">
          <ac:chgData name="Mrs Hargreaves" userId="16d29ebe-5fd1-4f7c-a551-c4871f6cfdc9" providerId="ADAL" clId="{69A7B01F-0295-49F8-BCA5-C9AB53670E3B}" dt="2023-12-11T14:41:43.286" v="728" actId="26606"/>
          <ac:picMkLst>
            <pc:docMk/>
            <pc:sldMk cId="0" sldId="262"/>
            <ac:picMk id="141" creationId="{13C7E67E-E808-ACC0-2744-2172A130AE98}"/>
          </ac:picMkLst>
        </pc:picChg>
      </pc:sldChg>
      <pc:sldChg chg="modSp mod">
        <pc:chgData name="Mrs Hargreaves" userId="16d29ebe-5fd1-4f7c-a551-c4871f6cfdc9" providerId="ADAL" clId="{69A7B01F-0295-49F8-BCA5-C9AB53670E3B}" dt="2023-12-11T21:12:10.281" v="3084" actId="6549"/>
        <pc:sldMkLst>
          <pc:docMk/>
          <pc:sldMk cId="0" sldId="263"/>
        </pc:sldMkLst>
        <pc:spChg chg="mod">
          <ac:chgData name="Mrs Hargreaves" userId="16d29ebe-5fd1-4f7c-a551-c4871f6cfdc9" providerId="ADAL" clId="{69A7B01F-0295-49F8-BCA5-C9AB53670E3B}" dt="2023-12-11T21:12:10.281" v="3084" actId="6549"/>
          <ac:spMkLst>
            <pc:docMk/>
            <pc:sldMk cId="0" sldId="263"/>
            <ac:spMk id="144" creationId="{00000000-0000-0000-0000-000000000000}"/>
          </ac:spMkLst>
        </pc:spChg>
      </pc:sldChg>
      <pc:sldChg chg="addSp modSp mod ord">
        <pc:chgData name="Mrs Hargreaves" userId="16d29ebe-5fd1-4f7c-a551-c4871f6cfdc9" providerId="ADAL" clId="{69A7B01F-0295-49F8-BCA5-C9AB53670E3B}" dt="2023-12-11T20:49:11.007" v="2434" actId="20577"/>
        <pc:sldMkLst>
          <pc:docMk/>
          <pc:sldMk cId="0" sldId="264"/>
        </pc:sldMkLst>
        <pc:spChg chg="mod">
          <ac:chgData name="Mrs Hargreaves" userId="16d29ebe-5fd1-4f7c-a551-c4871f6cfdc9" providerId="ADAL" clId="{69A7B01F-0295-49F8-BCA5-C9AB53670E3B}" dt="2023-12-11T20:49:11.007" v="2434" actId="20577"/>
          <ac:spMkLst>
            <pc:docMk/>
            <pc:sldMk cId="0" sldId="264"/>
            <ac:spMk id="149" creationId="{00000000-0000-0000-0000-000000000000}"/>
          </ac:spMkLst>
        </pc:spChg>
        <pc:picChg chg="add mod">
          <ac:chgData name="Mrs Hargreaves" userId="16d29ebe-5fd1-4f7c-a551-c4871f6cfdc9" providerId="ADAL" clId="{69A7B01F-0295-49F8-BCA5-C9AB53670E3B}" dt="2023-12-11T20:48:50.863" v="2404" actId="1076"/>
          <ac:picMkLst>
            <pc:docMk/>
            <pc:sldMk cId="0" sldId="264"/>
            <ac:picMk id="2" creationId="{20EC2A7E-45CE-C109-C360-4B321EBBFED5}"/>
          </ac:picMkLst>
        </pc:picChg>
      </pc:sldChg>
      <pc:sldChg chg="addSp modSp mod">
        <pc:chgData name="Mrs Hargreaves" userId="16d29ebe-5fd1-4f7c-a551-c4871f6cfdc9" providerId="ADAL" clId="{69A7B01F-0295-49F8-BCA5-C9AB53670E3B}" dt="2023-12-11T21:13:44.765" v="3086" actId="1076"/>
        <pc:sldMkLst>
          <pc:docMk/>
          <pc:sldMk cId="0" sldId="265"/>
        </pc:sldMkLst>
        <pc:picChg chg="add mod">
          <ac:chgData name="Mrs Hargreaves" userId="16d29ebe-5fd1-4f7c-a551-c4871f6cfdc9" providerId="ADAL" clId="{69A7B01F-0295-49F8-BCA5-C9AB53670E3B}" dt="2023-12-11T21:13:44.765" v="3086" actId="1076"/>
          <ac:picMkLst>
            <pc:docMk/>
            <pc:sldMk cId="0" sldId="265"/>
            <ac:picMk id="2" creationId="{16D7C622-BDA0-FE19-1E4C-3BD4CB96BDF2}"/>
          </ac:picMkLst>
        </pc:picChg>
      </pc:sldChg>
      <pc:sldChg chg="addSp delSp modSp mod">
        <pc:chgData name="Mrs Hargreaves" userId="16d29ebe-5fd1-4f7c-a551-c4871f6cfdc9" providerId="ADAL" clId="{69A7B01F-0295-49F8-BCA5-C9AB53670E3B}" dt="2023-12-11T22:22:45.864" v="4487" actId="12269"/>
        <pc:sldMkLst>
          <pc:docMk/>
          <pc:sldMk cId="0" sldId="266"/>
        </pc:sldMkLst>
        <pc:spChg chg="add">
          <ac:chgData name="Mrs Hargreaves" userId="16d29ebe-5fd1-4f7c-a551-c4871f6cfdc9" providerId="ADAL" clId="{69A7B01F-0295-49F8-BCA5-C9AB53670E3B}" dt="2023-12-11T21:13:51.457" v="3089" actId="26606"/>
          <ac:spMkLst>
            <pc:docMk/>
            <pc:sldMk cId="0" sldId="266"/>
            <ac:spMk id="169" creationId="{CC74E3D5-E856-E3F8-7369-9A8DA50667F0}"/>
          </ac:spMkLst>
        </pc:spChg>
        <pc:spChg chg="add">
          <ac:chgData name="Mrs Hargreaves" userId="16d29ebe-5fd1-4f7c-a551-c4871f6cfdc9" providerId="ADAL" clId="{69A7B01F-0295-49F8-BCA5-C9AB53670E3B}" dt="2023-12-11T21:13:51.457" v="3089" actId="26606"/>
          <ac:spMkLst>
            <pc:docMk/>
            <pc:sldMk cId="0" sldId="266"/>
            <ac:spMk id="171" creationId="{B4E4AA62-9152-CB43-DA55-9536B566184F}"/>
          </ac:spMkLst>
        </pc:spChg>
        <pc:spChg chg="add">
          <ac:chgData name="Mrs Hargreaves" userId="16d29ebe-5fd1-4f7c-a551-c4871f6cfdc9" providerId="ADAL" clId="{69A7B01F-0295-49F8-BCA5-C9AB53670E3B}" dt="2023-12-11T21:13:51.457" v="3089" actId="26606"/>
          <ac:spMkLst>
            <pc:docMk/>
            <pc:sldMk cId="0" sldId="266"/>
            <ac:spMk id="172" creationId="{6E262DF4-DE0F-544A-A0C5-735D693DBF59}"/>
          </ac:spMkLst>
        </pc:spChg>
        <pc:spChg chg="del">
          <ac:chgData name="Mrs Hargreaves" userId="16d29ebe-5fd1-4f7c-a551-c4871f6cfdc9" providerId="ADAL" clId="{69A7B01F-0295-49F8-BCA5-C9AB53670E3B}" dt="2023-12-11T21:13:51.457" v="3089" actId="26606"/>
          <ac:spMkLst>
            <pc:docMk/>
            <pc:sldMk cId="0" sldId="266"/>
            <ac:spMk id="173" creationId="{00000000-0000-0000-0000-000000000000}"/>
          </ac:spMkLst>
        </pc:spChg>
        <pc:spChg chg="del mod replId">
          <ac:chgData name="Mrs Hargreaves" userId="16d29ebe-5fd1-4f7c-a551-c4871f6cfdc9" providerId="ADAL" clId="{69A7B01F-0295-49F8-BCA5-C9AB53670E3B}" dt="2023-12-11T21:13:51.457" v="3089" actId="26606"/>
          <ac:spMkLst>
            <pc:docMk/>
            <pc:sldMk cId="0" sldId="266"/>
            <ac:spMk id="176" creationId="{00000000-0000-0000-0000-000000000000}"/>
          </ac:spMkLst>
        </pc:spChg>
        <pc:spChg chg="del mod replId">
          <ac:chgData name="Mrs Hargreaves" userId="16d29ebe-5fd1-4f7c-a551-c4871f6cfdc9" providerId="ADAL" clId="{69A7B01F-0295-49F8-BCA5-C9AB53670E3B}" dt="2023-12-11T21:13:51.457" v="3089" actId="26606"/>
          <ac:spMkLst>
            <pc:docMk/>
            <pc:sldMk cId="0" sldId="266"/>
            <ac:spMk id="178" creationId="{00000000-0000-0000-0000-000000000000}"/>
          </ac:spMkLst>
        </pc:spChg>
        <pc:spChg chg="del mod replId">
          <ac:chgData name="Mrs Hargreaves" userId="16d29ebe-5fd1-4f7c-a551-c4871f6cfdc9" providerId="ADAL" clId="{69A7B01F-0295-49F8-BCA5-C9AB53670E3B}" dt="2023-12-11T21:13:51.457" v="3089" actId="26606"/>
          <ac:spMkLst>
            <pc:docMk/>
            <pc:sldMk cId="0" sldId="266"/>
            <ac:spMk id="179" creationId="{00000000-0000-0000-0000-000000000000}"/>
          </ac:spMkLst>
        </pc:spChg>
        <pc:graphicFrameChg chg="add mod">
          <ac:chgData name="Mrs Hargreaves" userId="16d29ebe-5fd1-4f7c-a551-c4871f6cfdc9" providerId="ADAL" clId="{69A7B01F-0295-49F8-BCA5-C9AB53670E3B}" dt="2023-12-11T22:22:45.864" v="4487" actId="12269"/>
          <ac:graphicFrameMkLst>
            <pc:docMk/>
            <pc:sldMk cId="0" sldId="266"/>
            <ac:graphicFrameMk id="175" creationId="{0689394F-8881-D5D6-CDFB-06C9FBF695EA}"/>
          </ac:graphicFrameMkLst>
        </pc:graphicFrameChg>
        <pc:picChg chg="add mod">
          <ac:chgData name="Mrs Hargreaves" userId="16d29ebe-5fd1-4f7c-a551-c4871f6cfdc9" providerId="ADAL" clId="{69A7B01F-0295-49F8-BCA5-C9AB53670E3B}" dt="2023-12-11T21:14:02.560" v="3090" actId="1076"/>
          <ac:picMkLst>
            <pc:docMk/>
            <pc:sldMk cId="0" sldId="266"/>
            <ac:picMk id="2" creationId="{99CFB05A-B653-08A8-5768-7D098F305066}"/>
          </ac:picMkLst>
        </pc:picChg>
        <pc:picChg chg="add">
          <ac:chgData name="Mrs Hargreaves" userId="16d29ebe-5fd1-4f7c-a551-c4871f6cfdc9" providerId="ADAL" clId="{69A7B01F-0295-49F8-BCA5-C9AB53670E3B}" dt="2023-12-11T21:13:51.457" v="3089" actId="26606"/>
          <ac:picMkLst>
            <pc:docMk/>
            <pc:sldMk cId="0" sldId="266"/>
            <ac:picMk id="170" creationId="{A4ED5962-4AD4-A1A7-15C8-07845535D148}"/>
          </ac:picMkLst>
        </pc:picChg>
        <pc:picChg chg="del mod replId">
          <ac:chgData name="Mrs Hargreaves" userId="16d29ebe-5fd1-4f7c-a551-c4871f6cfdc9" providerId="ADAL" clId="{69A7B01F-0295-49F8-BCA5-C9AB53670E3B}" dt="2023-12-11T21:13:51.457" v="3089" actId="26606"/>
          <ac:picMkLst>
            <pc:docMk/>
            <pc:sldMk cId="0" sldId="266"/>
            <ac:picMk id="177" creationId="{00000000-0000-0000-0000-000000000000}"/>
          </ac:picMkLst>
        </pc:picChg>
        <pc:picChg chg="add del mod replId">
          <ac:chgData name="Mrs Hargreaves" userId="16d29ebe-5fd1-4f7c-a551-c4871f6cfdc9" providerId="ADAL" clId="{69A7B01F-0295-49F8-BCA5-C9AB53670E3B}" dt="2023-12-11T21:13:51.457" v="3089" actId="26606"/>
          <ac:picMkLst>
            <pc:docMk/>
            <pc:sldMk cId="0" sldId="266"/>
            <ac:picMk id="180" creationId="{3EA29708-660A-D89C-86D8-2648FD41950E}"/>
          </ac:picMkLst>
        </pc:picChg>
      </pc:sldChg>
      <pc:sldChg chg="addSp modSp mod">
        <pc:chgData name="Mrs Hargreaves" userId="16d29ebe-5fd1-4f7c-a551-c4871f6cfdc9" providerId="ADAL" clId="{69A7B01F-0295-49F8-BCA5-C9AB53670E3B}" dt="2023-12-11T21:15:27.310" v="3099"/>
        <pc:sldMkLst>
          <pc:docMk/>
          <pc:sldMk cId="0" sldId="267"/>
        </pc:sldMkLst>
        <pc:spChg chg="mod">
          <ac:chgData name="Mrs Hargreaves" userId="16d29ebe-5fd1-4f7c-a551-c4871f6cfdc9" providerId="ADAL" clId="{69A7B01F-0295-49F8-BCA5-C9AB53670E3B}" dt="2023-12-11T21:15:27.310" v="3099"/>
          <ac:spMkLst>
            <pc:docMk/>
            <pc:sldMk cId="0" sldId="267"/>
            <ac:spMk id="182" creationId="{00000000-0000-0000-0000-000000000000}"/>
          </ac:spMkLst>
        </pc:spChg>
        <pc:picChg chg="add mod">
          <ac:chgData name="Mrs Hargreaves" userId="16d29ebe-5fd1-4f7c-a551-c4871f6cfdc9" providerId="ADAL" clId="{69A7B01F-0295-49F8-BCA5-C9AB53670E3B}" dt="2023-12-11T21:14:18.851" v="3093" actId="1076"/>
          <ac:picMkLst>
            <pc:docMk/>
            <pc:sldMk cId="0" sldId="267"/>
            <ac:picMk id="2" creationId="{1B0683A8-4B74-31C3-8886-F56DE7A71FE9}"/>
          </ac:picMkLst>
        </pc:picChg>
      </pc:sldChg>
      <pc:sldChg chg="addSp delSp modSp mod">
        <pc:chgData name="Mrs Hargreaves" userId="16d29ebe-5fd1-4f7c-a551-c4871f6cfdc9" providerId="ADAL" clId="{69A7B01F-0295-49F8-BCA5-C9AB53670E3B}" dt="2023-12-11T21:15:58.946" v="3105" actId="1076"/>
        <pc:sldMkLst>
          <pc:docMk/>
          <pc:sldMk cId="0" sldId="268"/>
        </pc:sldMkLst>
        <pc:spChg chg="add del mod">
          <ac:chgData name="Mrs Hargreaves" userId="16d29ebe-5fd1-4f7c-a551-c4871f6cfdc9" providerId="ADAL" clId="{69A7B01F-0295-49F8-BCA5-C9AB53670E3B}" dt="2023-12-11T21:15:40.234" v="3103" actId="22"/>
          <ac:spMkLst>
            <pc:docMk/>
            <pc:sldMk cId="0" sldId="268"/>
            <ac:spMk id="3" creationId="{3C3792D8-2B7B-158C-8C41-EE67E2018411}"/>
          </ac:spMkLst>
        </pc:spChg>
        <pc:picChg chg="add mod">
          <ac:chgData name="Mrs Hargreaves" userId="16d29ebe-5fd1-4f7c-a551-c4871f6cfdc9" providerId="ADAL" clId="{69A7B01F-0295-49F8-BCA5-C9AB53670E3B}" dt="2023-12-11T21:15:58.946" v="3105" actId="1076"/>
          <ac:picMkLst>
            <pc:docMk/>
            <pc:sldMk cId="0" sldId="268"/>
            <ac:picMk id="4" creationId="{A1816276-9029-ECAB-13E1-A38AF80A8A64}"/>
          </ac:picMkLst>
        </pc:picChg>
      </pc:sldChg>
      <pc:sldChg chg="addSp modSp mod">
        <pc:chgData name="Mrs Hargreaves" userId="16d29ebe-5fd1-4f7c-a551-c4871f6cfdc9" providerId="ADAL" clId="{69A7B01F-0295-49F8-BCA5-C9AB53670E3B}" dt="2023-12-11T21:16:06.911" v="3107" actId="1076"/>
        <pc:sldMkLst>
          <pc:docMk/>
          <pc:sldMk cId="0" sldId="269"/>
        </pc:sldMkLst>
        <pc:picChg chg="add mod">
          <ac:chgData name="Mrs Hargreaves" userId="16d29ebe-5fd1-4f7c-a551-c4871f6cfdc9" providerId="ADAL" clId="{69A7B01F-0295-49F8-BCA5-C9AB53670E3B}" dt="2023-12-11T21:16:06.911" v="3107" actId="1076"/>
          <ac:picMkLst>
            <pc:docMk/>
            <pc:sldMk cId="0" sldId="269"/>
            <ac:picMk id="2" creationId="{8D28A350-2EBA-E3E7-ACC6-1DE37D65D8D9}"/>
          </ac:picMkLst>
        </pc:picChg>
      </pc:sldChg>
      <pc:sldChg chg="del">
        <pc:chgData name="Mrs Hargreaves" userId="16d29ebe-5fd1-4f7c-a551-c4871f6cfdc9" providerId="ADAL" clId="{69A7B01F-0295-49F8-BCA5-C9AB53670E3B}" dt="2023-12-11T15:52:22.758" v="2122" actId="47"/>
        <pc:sldMkLst>
          <pc:docMk/>
          <pc:sldMk cId="0" sldId="271"/>
        </pc:sldMkLst>
      </pc:sldChg>
      <pc:sldChg chg="del">
        <pc:chgData name="Mrs Hargreaves" userId="16d29ebe-5fd1-4f7c-a551-c4871f6cfdc9" providerId="ADAL" clId="{69A7B01F-0295-49F8-BCA5-C9AB53670E3B}" dt="2023-12-11T15:52:28.013" v="2123" actId="47"/>
        <pc:sldMkLst>
          <pc:docMk/>
          <pc:sldMk cId="0" sldId="272"/>
        </pc:sldMkLst>
      </pc:sldChg>
      <pc:sldChg chg="addSp modSp mod">
        <pc:chgData name="Mrs Hargreaves" userId="16d29ebe-5fd1-4f7c-a551-c4871f6cfdc9" providerId="ADAL" clId="{69A7B01F-0295-49F8-BCA5-C9AB53670E3B}" dt="2023-12-11T21:17:04.985" v="3193" actId="1076"/>
        <pc:sldMkLst>
          <pc:docMk/>
          <pc:sldMk cId="0" sldId="273"/>
        </pc:sldMkLst>
        <pc:picChg chg="add mod">
          <ac:chgData name="Mrs Hargreaves" userId="16d29ebe-5fd1-4f7c-a551-c4871f6cfdc9" providerId="ADAL" clId="{69A7B01F-0295-49F8-BCA5-C9AB53670E3B}" dt="2023-12-11T21:17:04.985" v="3193" actId="1076"/>
          <ac:picMkLst>
            <pc:docMk/>
            <pc:sldMk cId="0" sldId="273"/>
            <ac:picMk id="2" creationId="{4CD6632D-29B6-496D-C73C-6327BCD736EA}"/>
          </ac:picMkLst>
        </pc:picChg>
      </pc:sldChg>
      <pc:sldChg chg="addSp modSp mod">
        <pc:chgData name="Mrs Hargreaves" userId="16d29ebe-5fd1-4f7c-a551-c4871f6cfdc9" providerId="ADAL" clId="{69A7B01F-0295-49F8-BCA5-C9AB53670E3B}" dt="2023-12-11T22:23:47.601" v="4489" actId="1076"/>
        <pc:sldMkLst>
          <pc:docMk/>
          <pc:sldMk cId="0" sldId="275"/>
        </pc:sldMkLst>
        <pc:picChg chg="add mod">
          <ac:chgData name="Mrs Hargreaves" userId="16d29ebe-5fd1-4f7c-a551-c4871f6cfdc9" providerId="ADAL" clId="{69A7B01F-0295-49F8-BCA5-C9AB53670E3B}" dt="2023-12-11T22:23:47.601" v="4489" actId="1076"/>
          <ac:picMkLst>
            <pc:docMk/>
            <pc:sldMk cId="0" sldId="275"/>
            <ac:picMk id="2" creationId="{B3D83BED-E3D3-5F8A-B810-CA89D9A337C2}"/>
          </ac:picMkLst>
        </pc:picChg>
      </pc:sldChg>
      <pc:sldChg chg="addSp modSp mod">
        <pc:chgData name="Mrs Hargreaves" userId="16d29ebe-5fd1-4f7c-a551-c4871f6cfdc9" providerId="ADAL" clId="{69A7B01F-0295-49F8-BCA5-C9AB53670E3B}" dt="2023-12-11T22:23:57.041" v="4491" actId="1076"/>
        <pc:sldMkLst>
          <pc:docMk/>
          <pc:sldMk cId="0" sldId="276"/>
        </pc:sldMkLst>
        <pc:picChg chg="add mod">
          <ac:chgData name="Mrs Hargreaves" userId="16d29ebe-5fd1-4f7c-a551-c4871f6cfdc9" providerId="ADAL" clId="{69A7B01F-0295-49F8-BCA5-C9AB53670E3B}" dt="2023-12-11T22:23:57.041" v="4491" actId="1076"/>
          <ac:picMkLst>
            <pc:docMk/>
            <pc:sldMk cId="0" sldId="276"/>
            <ac:picMk id="2" creationId="{21E61F9A-90F8-A9D8-BD2B-F9DC22008E23}"/>
          </ac:picMkLst>
        </pc:picChg>
      </pc:sldChg>
      <pc:sldChg chg="addSp delSp modSp mod">
        <pc:chgData name="Mrs Hargreaves" userId="16d29ebe-5fd1-4f7c-a551-c4871f6cfdc9" providerId="ADAL" clId="{69A7B01F-0295-49F8-BCA5-C9AB53670E3B}" dt="2023-12-11T15:54:07.598" v="2139" actId="20577"/>
        <pc:sldMkLst>
          <pc:docMk/>
          <pc:sldMk cId="0" sldId="277"/>
        </pc:sldMkLst>
        <pc:spChg chg="mod">
          <ac:chgData name="Mrs Hargreaves" userId="16d29ebe-5fd1-4f7c-a551-c4871f6cfdc9" providerId="ADAL" clId="{69A7B01F-0295-49F8-BCA5-C9AB53670E3B}" dt="2023-12-11T15:54:07.598" v="2139" actId="20577"/>
          <ac:spMkLst>
            <pc:docMk/>
            <pc:sldMk cId="0" sldId="277"/>
            <ac:spMk id="269" creationId="{00000000-0000-0000-0000-000000000000}"/>
          </ac:spMkLst>
        </pc:spChg>
        <pc:spChg chg="mod">
          <ac:chgData name="Mrs Hargreaves" userId="16d29ebe-5fd1-4f7c-a551-c4871f6cfdc9" providerId="ADAL" clId="{69A7B01F-0295-49F8-BCA5-C9AB53670E3B}" dt="2023-12-11T15:54:00.858" v="2130" actId="14100"/>
          <ac:spMkLst>
            <pc:docMk/>
            <pc:sldMk cId="0" sldId="277"/>
            <ac:spMk id="271" creationId="{00000000-0000-0000-0000-000000000000}"/>
          </ac:spMkLst>
        </pc:spChg>
        <pc:picChg chg="add mod">
          <ac:chgData name="Mrs Hargreaves" userId="16d29ebe-5fd1-4f7c-a551-c4871f6cfdc9" providerId="ADAL" clId="{69A7B01F-0295-49F8-BCA5-C9AB53670E3B}" dt="2023-12-11T15:53:50.513" v="2127" actId="1076"/>
          <ac:picMkLst>
            <pc:docMk/>
            <pc:sldMk cId="0" sldId="277"/>
            <ac:picMk id="3" creationId="{2A0D2CBA-B860-AF10-D3FD-33CA2CE4D41B}"/>
          </ac:picMkLst>
        </pc:picChg>
        <pc:picChg chg="del">
          <ac:chgData name="Mrs Hargreaves" userId="16d29ebe-5fd1-4f7c-a551-c4871f6cfdc9" providerId="ADAL" clId="{69A7B01F-0295-49F8-BCA5-C9AB53670E3B}" dt="2023-12-11T15:53:06.798" v="2124" actId="478"/>
          <ac:picMkLst>
            <pc:docMk/>
            <pc:sldMk cId="0" sldId="277"/>
            <ac:picMk id="272" creationId="{00000000-0000-0000-0000-000000000000}"/>
          </ac:picMkLst>
        </pc:picChg>
      </pc:sldChg>
      <pc:sldChg chg="addSp modSp mod">
        <pc:chgData name="Mrs Hargreaves" userId="16d29ebe-5fd1-4f7c-a551-c4871f6cfdc9" providerId="ADAL" clId="{69A7B01F-0295-49F8-BCA5-C9AB53670E3B}" dt="2023-12-11T21:17:31.039" v="3195" actId="1076"/>
        <pc:sldMkLst>
          <pc:docMk/>
          <pc:sldMk cId="0" sldId="278"/>
        </pc:sldMkLst>
        <pc:picChg chg="add mod">
          <ac:chgData name="Mrs Hargreaves" userId="16d29ebe-5fd1-4f7c-a551-c4871f6cfdc9" providerId="ADAL" clId="{69A7B01F-0295-49F8-BCA5-C9AB53670E3B}" dt="2023-12-11T21:17:31.039" v="3195" actId="1076"/>
          <ac:picMkLst>
            <pc:docMk/>
            <pc:sldMk cId="0" sldId="278"/>
            <ac:picMk id="2" creationId="{D94D7348-064C-32B1-C578-9393590F07E6}"/>
          </ac:picMkLst>
        </pc:picChg>
      </pc:sldChg>
      <pc:sldChg chg="addSp modSp mod">
        <pc:chgData name="Mrs Hargreaves" userId="16d29ebe-5fd1-4f7c-a551-c4871f6cfdc9" providerId="ADAL" clId="{69A7B01F-0295-49F8-BCA5-C9AB53670E3B}" dt="2023-12-11T21:17:41.017" v="3198" actId="1076"/>
        <pc:sldMkLst>
          <pc:docMk/>
          <pc:sldMk cId="0" sldId="279"/>
        </pc:sldMkLst>
        <pc:picChg chg="add mod">
          <ac:chgData name="Mrs Hargreaves" userId="16d29ebe-5fd1-4f7c-a551-c4871f6cfdc9" providerId="ADAL" clId="{69A7B01F-0295-49F8-BCA5-C9AB53670E3B}" dt="2023-12-11T21:17:41.017" v="3198" actId="1076"/>
          <ac:picMkLst>
            <pc:docMk/>
            <pc:sldMk cId="0" sldId="279"/>
            <ac:picMk id="2" creationId="{70BA5198-CE98-82E6-27AA-5AEE66742D27}"/>
          </ac:picMkLst>
        </pc:picChg>
      </pc:sldChg>
      <pc:sldChg chg="addSp modSp mod ord">
        <pc:chgData name="Mrs Hargreaves" userId="16d29ebe-5fd1-4f7c-a551-c4871f6cfdc9" providerId="ADAL" clId="{69A7B01F-0295-49F8-BCA5-C9AB53670E3B}" dt="2023-12-11T22:20:26.703" v="4458" actId="20577"/>
        <pc:sldMkLst>
          <pc:docMk/>
          <pc:sldMk cId="0" sldId="280"/>
        </pc:sldMkLst>
        <pc:spChg chg="add mod">
          <ac:chgData name="Mrs Hargreaves" userId="16d29ebe-5fd1-4f7c-a551-c4871f6cfdc9" providerId="ADAL" clId="{69A7B01F-0295-49F8-BCA5-C9AB53670E3B}" dt="2023-12-11T20:48:11.585" v="2388" actId="3062"/>
          <ac:spMkLst>
            <pc:docMk/>
            <pc:sldMk cId="0" sldId="280"/>
            <ac:spMk id="3" creationId="{30962F26-51CF-C493-BB0B-EE51B0DE6983}"/>
          </ac:spMkLst>
        </pc:spChg>
        <pc:spChg chg="add mod">
          <ac:chgData name="Mrs Hargreaves" userId="16d29ebe-5fd1-4f7c-a551-c4871f6cfdc9" providerId="ADAL" clId="{69A7B01F-0295-49F8-BCA5-C9AB53670E3B}" dt="2023-12-11T20:48:27.424" v="2401" actId="1076"/>
          <ac:spMkLst>
            <pc:docMk/>
            <pc:sldMk cId="0" sldId="280"/>
            <ac:spMk id="4" creationId="{93EC06C6-CCCD-C72A-9337-53C6F870B0B3}"/>
          </ac:spMkLst>
        </pc:spChg>
        <pc:spChg chg="mod">
          <ac:chgData name="Mrs Hargreaves" userId="16d29ebe-5fd1-4f7c-a551-c4871f6cfdc9" providerId="ADAL" clId="{69A7B01F-0295-49F8-BCA5-C9AB53670E3B}" dt="2023-12-11T19:33:45.525" v="2341" actId="20577"/>
          <ac:spMkLst>
            <pc:docMk/>
            <pc:sldMk cId="0" sldId="280"/>
            <ac:spMk id="293" creationId="{00000000-0000-0000-0000-000000000000}"/>
          </ac:spMkLst>
        </pc:spChg>
        <pc:spChg chg="mod">
          <ac:chgData name="Mrs Hargreaves" userId="16d29ebe-5fd1-4f7c-a551-c4871f6cfdc9" providerId="ADAL" clId="{69A7B01F-0295-49F8-BCA5-C9AB53670E3B}" dt="2023-12-11T22:20:26.703" v="4458" actId="20577"/>
          <ac:spMkLst>
            <pc:docMk/>
            <pc:sldMk cId="0" sldId="280"/>
            <ac:spMk id="296" creationId="{00000000-0000-0000-0000-000000000000}"/>
          </ac:spMkLst>
        </pc:spChg>
        <pc:picChg chg="add mod">
          <ac:chgData name="Mrs Hargreaves" userId="16d29ebe-5fd1-4f7c-a551-c4871f6cfdc9" providerId="ADAL" clId="{69A7B01F-0295-49F8-BCA5-C9AB53670E3B}" dt="2023-12-11T20:47:41.701" v="2383"/>
          <ac:picMkLst>
            <pc:docMk/>
            <pc:sldMk cId="0" sldId="280"/>
            <ac:picMk id="2" creationId="{B9B65DAE-C815-5525-3A65-7B35BE86B605}"/>
          </ac:picMkLst>
        </pc:picChg>
      </pc:sldChg>
      <pc:sldChg chg="del">
        <pc:chgData name="Mrs Hargreaves" userId="16d29ebe-5fd1-4f7c-a551-c4871f6cfdc9" providerId="ADAL" clId="{69A7B01F-0295-49F8-BCA5-C9AB53670E3B}" dt="2023-12-11T19:19:43.636" v="2335" actId="47"/>
        <pc:sldMkLst>
          <pc:docMk/>
          <pc:sldMk cId="0" sldId="281"/>
        </pc:sldMkLst>
      </pc:sldChg>
      <pc:sldChg chg="addSp modSp mod">
        <pc:chgData name="Mrs Hargreaves" userId="16d29ebe-5fd1-4f7c-a551-c4871f6cfdc9" providerId="ADAL" clId="{69A7B01F-0295-49F8-BCA5-C9AB53670E3B}" dt="2023-12-11T21:17:52.446" v="3201" actId="1076"/>
        <pc:sldMkLst>
          <pc:docMk/>
          <pc:sldMk cId="0" sldId="282"/>
        </pc:sldMkLst>
        <pc:spChg chg="mod">
          <ac:chgData name="Mrs Hargreaves" userId="16d29ebe-5fd1-4f7c-a551-c4871f6cfdc9" providerId="ADAL" clId="{69A7B01F-0295-49F8-BCA5-C9AB53670E3B}" dt="2023-12-11T21:17:52.446" v="3201" actId="1076"/>
          <ac:spMkLst>
            <pc:docMk/>
            <pc:sldMk cId="0" sldId="282"/>
            <ac:spMk id="313" creationId="{00000000-0000-0000-0000-000000000000}"/>
          </ac:spMkLst>
        </pc:spChg>
        <pc:picChg chg="add mod">
          <ac:chgData name="Mrs Hargreaves" userId="16d29ebe-5fd1-4f7c-a551-c4871f6cfdc9" providerId="ADAL" clId="{69A7B01F-0295-49F8-BCA5-C9AB53670E3B}" dt="2023-12-11T21:17:48.354" v="3200" actId="1076"/>
          <ac:picMkLst>
            <pc:docMk/>
            <pc:sldMk cId="0" sldId="282"/>
            <ac:picMk id="2" creationId="{2B2B99E0-220A-48BB-16F2-4C8CF5881294}"/>
          </ac:picMkLst>
        </pc:picChg>
      </pc:sldChg>
      <pc:sldChg chg="addSp modSp mod">
        <pc:chgData name="Mrs Hargreaves" userId="16d29ebe-5fd1-4f7c-a551-c4871f6cfdc9" providerId="ADAL" clId="{69A7B01F-0295-49F8-BCA5-C9AB53670E3B}" dt="2023-12-11T22:24:18.020" v="4495" actId="1076"/>
        <pc:sldMkLst>
          <pc:docMk/>
          <pc:sldMk cId="0" sldId="284"/>
        </pc:sldMkLst>
        <pc:spChg chg="mod">
          <ac:chgData name="Mrs Hargreaves" userId="16d29ebe-5fd1-4f7c-a551-c4871f6cfdc9" providerId="ADAL" clId="{69A7B01F-0295-49F8-BCA5-C9AB53670E3B}" dt="2023-12-11T22:24:14.462" v="4494" actId="1076"/>
          <ac:spMkLst>
            <pc:docMk/>
            <pc:sldMk cId="0" sldId="284"/>
            <ac:spMk id="329" creationId="{00000000-0000-0000-0000-000000000000}"/>
          </ac:spMkLst>
        </pc:spChg>
        <pc:picChg chg="add mod">
          <ac:chgData name="Mrs Hargreaves" userId="16d29ebe-5fd1-4f7c-a551-c4871f6cfdc9" providerId="ADAL" clId="{69A7B01F-0295-49F8-BCA5-C9AB53670E3B}" dt="2023-12-11T22:24:18.020" v="4495" actId="1076"/>
          <ac:picMkLst>
            <pc:docMk/>
            <pc:sldMk cId="0" sldId="284"/>
            <ac:picMk id="2" creationId="{2A1E7B8C-5034-B11B-6ABD-B12E0B0F279A}"/>
          </ac:picMkLst>
        </pc:picChg>
      </pc:sldChg>
      <pc:sldChg chg="addSp modSp">
        <pc:chgData name="Mrs Hargreaves" userId="16d29ebe-5fd1-4f7c-a551-c4871f6cfdc9" providerId="ADAL" clId="{69A7B01F-0295-49F8-BCA5-C9AB53670E3B}" dt="2023-12-11T22:24:27.431" v="4496"/>
        <pc:sldMkLst>
          <pc:docMk/>
          <pc:sldMk cId="0" sldId="285"/>
        </pc:sldMkLst>
        <pc:picChg chg="add mod">
          <ac:chgData name="Mrs Hargreaves" userId="16d29ebe-5fd1-4f7c-a551-c4871f6cfdc9" providerId="ADAL" clId="{69A7B01F-0295-49F8-BCA5-C9AB53670E3B}" dt="2023-12-11T22:24:27.431" v="4496"/>
          <ac:picMkLst>
            <pc:docMk/>
            <pc:sldMk cId="0" sldId="285"/>
            <ac:picMk id="2" creationId="{F1D5D3B7-5687-E1DB-33F8-C22A08D57E47}"/>
          </ac:picMkLst>
        </pc:picChg>
      </pc:sldChg>
      <pc:sldChg chg="modSp mod">
        <pc:chgData name="Mrs Hargreaves" userId="16d29ebe-5fd1-4f7c-a551-c4871f6cfdc9" providerId="ADAL" clId="{69A7B01F-0295-49F8-BCA5-C9AB53670E3B}" dt="2023-12-11T22:28:16.738" v="4737" actId="6549"/>
        <pc:sldMkLst>
          <pc:docMk/>
          <pc:sldMk cId="0" sldId="286"/>
        </pc:sldMkLst>
        <pc:spChg chg="mod">
          <ac:chgData name="Mrs Hargreaves" userId="16d29ebe-5fd1-4f7c-a551-c4871f6cfdc9" providerId="ADAL" clId="{69A7B01F-0295-49F8-BCA5-C9AB53670E3B}" dt="2023-12-11T22:28:16.738" v="4737" actId="6549"/>
          <ac:spMkLst>
            <pc:docMk/>
            <pc:sldMk cId="0" sldId="286"/>
            <ac:spMk id="348" creationId="{00000000-0000-0000-0000-000000000000}"/>
          </ac:spMkLst>
        </pc:spChg>
        <pc:spChg chg="mod">
          <ac:chgData name="Mrs Hargreaves" userId="16d29ebe-5fd1-4f7c-a551-c4871f6cfdc9" providerId="ADAL" clId="{69A7B01F-0295-49F8-BCA5-C9AB53670E3B}" dt="2023-12-11T21:54:08.981" v="3622" actId="14100"/>
          <ac:spMkLst>
            <pc:docMk/>
            <pc:sldMk cId="0" sldId="286"/>
            <ac:spMk id="349" creationId="{00000000-0000-0000-0000-000000000000}"/>
          </ac:spMkLst>
        </pc:spChg>
      </pc:sldChg>
      <pc:sldChg chg="modSp mod">
        <pc:chgData name="Mrs Hargreaves" userId="16d29ebe-5fd1-4f7c-a551-c4871f6cfdc9" providerId="ADAL" clId="{69A7B01F-0295-49F8-BCA5-C9AB53670E3B}" dt="2023-12-11T22:20:02.972" v="4454" actId="207"/>
        <pc:sldMkLst>
          <pc:docMk/>
          <pc:sldMk cId="0" sldId="287"/>
        </pc:sldMkLst>
        <pc:spChg chg="mod">
          <ac:chgData name="Mrs Hargreaves" userId="16d29ebe-5fd1-4f7c-a551-c4871f6cfdc9" providerId="ADAL" clId="{69A7B01F-0295-49F8-BCA5-C9AB53670E3B}" dt="2023-12-11T22:20:02.972" v="4454" actId="207"/>
          <ac:spMkLst>
            <pc:docMk/>
            <pc:sldMk cId="0" sldId="287"/>
            <ac:spMk id="355" creationId="{00000000-0000-0000-0000-000000000000}"/>
          </ac:spMkLst>
        </pc:spChg>
        <pc:spChg chg="mod">
          <ac:chgData name="Mrs Hargreaves" userId="16d29ebe-5fd1-4f7c-a551-c4871f6cfdc9" providerId="ADAL" clId="{69A7B01F-0295-49F8-BCA5-C9AB53670E3B}" dt="2023-12-11T13:09:41.983" v="10" actId="27636"/>
          <ac:spMkLst>
            <pc:docMk/>
            <pc:sldMk cId="0" sldId="287"/>
            <ac:spMk id="356" creationId="{00000000-0000-0000-0000-000000000000}"/>
          </ac:spMkLst>
        </pc:spChg>
      </pc:sldChg>
      <pc:sldChg chg="del">
        <pc:chgData name="Mrs Hargreaves" userId="16d29ebe-5fd1-4f7c-a551-c4871f6cfdc9" providerId="ADAL" clId="{69A7B01F-0295-49F8-BCA5-C9AB53670E3B}" dt="2023-12-11T21:35:56.546" v="3326" actId="47"/>
        <pc:sldMkLst>
          <pc:docMk/>
          <pc:sldMk cId="0" sldId="288"/>
        </pc:sldMkLst>
      </pc:sldChg>
      <pc:sldChg chg="del">
        <pc:chgData name="Mrs Hargreaves" userId="16d29ebe-5fd1-4f7c-a551-c4871f6cfdc9" providerId="ADAL" clId="{69A7B01F-0295-49F8-BCA5-C9AB53670E3B}" dt="2023-12-11T19:16:05.873" v="2322" actId="47"/>
        <pc:sldMkLst>
          <pc:docMk/>
          <pc:sldMk cId="0" sldId="289"/>
        </pc:sldMkLst>
      </pc:sldChg>
      <pc:sldChg chg="modSp del mod">
        <pc:chgData name="Mrs Hargreaves" userId="16d29ebe-5fd1-4f7c-a551-c4871f6cfdc9" providerId="ADAL" clId="{69A7B01F-0295-49F8-BCA5-C9AB53670E3B}" dt="2023-12-11T19:16:00.105" v="2321" actId="47"/>
        <pc:sldMkLst>
          <pc:docMk/>
          <pc:sldMk cId="0" sldId="290"/>
        </pc:sldMkLst>
        <pc:spChg chg="mod">
          <ac:chgData name="Mrs Hargreaves" userId="16d29ebe-5fd1-4f7c-a551-c4871f6cfdc9" providerId="ADAL" clId="{69A7B01F-0295-49F8-BCA5-C9AB53670E3B}" dt="2023-12-11T13:09:41.999" v="11" actId="27636"/>
          <ac:spMkLst>
            <pc:docMk/>
            <pc:sldMk cId="0" sldId="290"/>
            <ac:spMk id="408" creationId="{00000000-0000-0000-0000-000000000000}"/>
          </ac:spMkLst>
        </pc:spChg>
      </pc:sldChg>
      <pc:sldChg chg="modSp del mod">
        <pc:chgData name="Mrs Hargreaves" userId="16d29ebe-5fd1-4f7c-a551-c4871f6cfdc9" providerId="ADAL" clId="{69A7B01F-0295-49F8-BCA5-C9AB53670E3B}" dt="2023-12-11T19:15:57.534" v="2320" actId="47"/>
        <pc:sldMkLst>
          <pc:docMk/>
          <pc:sldMk cId="0" sldId="291"/>
        </pc:sldMkLst>
        <pc:spChg chg="mod">
          <ac:chgData name="Mrs Hargreaves" userId="16d29ebe-5fd1-4f7c-a551-c4871f6cfdc9" providerId="ADAL" clId="{69A7B01F-0295-49F8-BCA5-C9AB53670E3B}" dt="2023-12-11T13:09:41.999" v="12" actId="27636"/>
          <ac:spMkLst>
            <pc:docMk/>
            <pc:sldMk cId="0" sldId="291"/>
            <ac:spMk id="417" creationId="{00000000-0000-0000-0000-000000000000}"/>
          </ac:spMkLst>
        </pc:spChg>
      </pc:sldChg>
      <pc:sldChg chg="modSp del mod">
        <pc:chgData name="Mrs Hargreaves" userId="16d29ebe-5fd1-4f7c-a551-c4871f6cfdc9" providerId="ADAL" clId="{69A7B01F-0295-49F8-BCA5-C9AB53670E3B}" dt="2023-12-11T19:15:55.136" v="2319" actId="47"/>
        <pc:sldMkLst>
          <pc:docMk/>
          <pc:sldMk cId="0" sldId="292"/>
        </pc:sldMkLst>
        <pc:spChg chg="mod">
          <ac:chgData name="Mrs Hargreaves" userId="16d29ebe-5fd1-4f7c-a551-c4871f6cfdc9" providerId="ADAL" clId="{69A7B01F-0295-49F8-BCA5-C9AB53670E3B}" dt="2023-12-11T13:09:42.013" v="13" actId="27636"/>
          <ac:spMkLst>
            <pc:docMk/>
            <pc:sldMk cId="0" sldId="292"/>
            <ac:spMk id="425" creationId="{00000000-0000-0000-0000-000000000000}"/>
          </ac:spMkLst>
        </pc:spChg>
      </pc:sldChg>
      <pc:sldChg chg="modSp del mod">
        <pc:chgData name="Mrs Hargreaves" userId="16d29ebe-5fd1-4f7c-a551-c4871f6cfdc9" providerId="ADAL" clId="{69A7B01F-0295-49F8-BCA5-C9AB53670E3B}" dt="2023-12-11T19:15:51.845" v="2318" actId="47"/>
        <pc:sldMkLst>
          <pc:docMk/>
          <pc:sldMk cId="0" sldId="293"/>
        </pc:sldMkLst>
        <pc:spChg chg="mod">
          <ac:chgData name="Mrs Hargreaves" userId="16d29ebe-5fd1-4f7c-a551-c4871f6cfdc9" providerId="ADAL" clId="{69A7B01F-0295-49F8-BCA5-C9AB53670E3B}" dt="2023-12-11T13:09:42.019" v="14" actId="27636"/>
          <ac:spMkLst>
            <pc:docMk/>
            <pc:sldMk cId="0" sldId="293"/>
            <ac:spMk id="435" creationId="{00000000-0000-0000-0000-000000000000}"/>
          </ac:spMkLst>
        </pc:spChg>
      </pc:sldChg>
      <pc:sldChg chg="modSp del mod">
        <pc:chgData name="Mrs Hargreaves" userId="16d29ebe-5fd1-4f7c-a551-c4871f6cfdc9" providerId="ADAL" clId="{69A7B01F-0295-49F8-BCA5-C9AB53670E3B}" dt="2023-12-11T19:15:47.210" v="2317" actId="47"/>
        <pc:sldMkLst>
          <pc:docMk/>
          <pc:sldMk cId="0" sldId="294"/>
        </pc:sldMkLst>
        <pc:spChg chg="mod">
          <ac:chgData name="Mrs Hargreaves" userId="16d29ebe-5fd1-4f7c-a551-c4871f6cfdc9" providerId="ADAL" clId="{69A7B01F-0295-49F8-BCA5-C9AB53670E3B}" dt="2023-12-11T13:09:42.024" v="15" actId="27636"/>
          <ac:spMkLst>
            <pc:docMk/>
            <pc:sldMk cId="0" sldId="294"/>
            <ac:spMk id="445" creationId="{00000000-0000-0000-0000-000000000000}"/>
          </ac:spMkLst>
        </pc:spChg>
      </pc:sldChg>
      <pc:sldChg chg="del">
        <pc:chgData name="Mrs Hargreaves" userId="16d29ebe-5fd1-4f7c-a551-c4871f6cfdc9" providerId="ADAL" clId="{69A7B01F-0295-49F8-BCA5-C9AB53670E3B}" dt="2023-12-11T21:35:59.916" v="3327" actId="47"/>
        <pc:sldMkLst>
          <pc:docMk/>
          <pc:sldMk cId="0" sldId="295"/>
        </pc:sldMkLst>
      </pc:sldChg>
      <pc:sldChg chg="modSp del mod">
        <pc:chgData name="Mrs Hargreaves" userId="16d29ebe-5fd1-4f7c-a551-c4871f6cfdc9" providerId="ADAL" clId="{69A7B01F-0295-49F8-BCA5-C9AB53670E3B}" dt="2023-12-11T13:10:04.092" v="19" actId="47"/>
        <pc:sldMkLst>
          <pc:docMk/>
          <pc:sldMk cId="0" sldId="296"/>
        </pc:sldMkLst>
        <pc:spChg chg="mod">
          <ac:chgData name="Mrs Hargreaves" userId="16d29ebe-5fd1-4f7c-a551-c4871f6cfdc9" providerId="ADAL" clId="{69A7B01F-0295-49F8-BCA5-C9AB53670E3B}" dt="2023-12-11T13:09:42.033" v="16" actId="27636"/>
          <ac:spMkLst>
            <pc:docMk/>
            <pc:sldMk cId="0" sldId="296"/>
            <ac:spMk id="463" creationId="{00000000-0000-0000-0000-000000000000}"/>
          </ac:spMkLst>
        </pc:spChg>
      </pc:sldChg>
      <pc:sldChg chg="modSp add del mod">
        <pc:chgData name="Mrs Hargreaves" userId="16d29ebe-5fd1-4f7c-a551-c4871f6cfdc9" providerId="ADAL" clId="{69A7B01F-0295-49F8-BCA5-C9AB53670E3B}" dt="2023-12-11T15:58:24.579" v="2316" actId="47"/>
        <pc:sldMkLst>
          <pc:docMk/>
          <pc:sldMk cId="0" sldId="297"/>
        </pc:sldMkLst>
        <pc:spChg chg="mod">
          <ac:chgData name="Mrs Hargreaves" userId="16d29ebe-5fd1-4f7c-a551-c4871f6cfdc9" providerId="ADAL" clId="{69A7B01F-0295-49F8-BCA5-C9AB53670E3B}" dt="2023-12-11T13:09:41.936" v="5" actId="27636"/>
          <ac:spMkLst>
            <pc:docMk/>
            <pc:sldMk cId="0" sldId="297"/>
            <ac:spMk id="171" creationId="{00000000-0000-0000-0000-000000000000}"/>
          </ac:spMkLst>
        </pc:spChg>
      </pc:sldChg>
      <pc:sldChg chg="modSp add mod">
        <pc:chgData name="Mrs Hargreaves" userId="16d29ebe-5fd1-4f7c-a551-c4871f6cfdc9" providerId="ADAL" clId="{69A7B01F-0295-49F8-BCA5-C9AB53670E3B}" dt="2023-12-11T13:09:41.952" v="6" actId="27636"/>
        <pc:sldMkLst>
          <pc:docMk/>
          <pc:sldMk cId="0" sldId="298"/>
        </pc:sldMkLst>
        <pc:spChg chg="mod">
          <ac:chgData name="Mrs Hargreaves" userId="16d29ebe-5fd1-4f7c-a551-c4871f6cfdc9" providerId="ADAL" clId="{69A7B01F-0295-49F8-BCA5-C9AB53670E3B}" dt="2023-12-11T13:09:41.952" v="6" actId="27636"/>
          <ac:spMkLst>
            <pc:docMk/>
            <pc:sldMk cId="0" sldId="298"/>
            <ac:spMk id="178" creationId="{00000000-0000-0000-0000-000000000000}"/>
          </ac:spMkLst>
        </pc:spChg>
      </pc:sldChg>
      <pc:sldChg chg="add">
        <pc:chgData name="Mrs Hargreaves" userId="16d29ebe-5fd1-4f7c-a551-c4871f6cfdc9" providerId="ADAL" clId="{69A7B01F-0295-49F8-BCA5-C9AB53670E3B}" dt="2023-12-11T13:09:59.205" v="18"/>
        <pc:sldMkLst>
          <pc:docMk/>
          <pc:sldMk cId="6648081" sldId="299"/>
        </pc:sldMkLst>
      </pc:sldChg>
      <pc:sldChg chg="add del">
        <pc:chgData name="Mrs Hargreaves" userId="16d29ebe-5fd1-4f7c-a551-c4871f6cfdc9" providerId="ADAL" clId="{69A7B01F-0295-49F8-BCA5-C9AB53670E3B}" dt="2023-12-11T13:09:50.208" v="17" actId="2696"/>
        <pc:sldMkLst>
          <pc:docMk/>
          <pc:sldMk cId="4178865269" sldId="300"/>
        </pc:sldMkLst>
      </pc:sldChg>
      <pc:sldChg chg="add">
        <pc:chgData name="Mrs Hargreaves" userId="16d29ebe-5fd1-4f7c-a551-c4871f6cfdc9" providerId="ADAL" clId="{69A7B01F-0295-49F8-BCA5-C9AB53670E3B}" dt="2023-12-11T13:09:59.205" v="18"/>
        <pc:sldMkLst>
          <pc:docMk/>
          <pc:sldMk cId="2222766885" sldId="301"/>
        </pc:sldMkLst>
      </pc:sldChg>
      <pc:sldChg chg="addSp delSp modSp new mod modAnim">
        <pc:chgData name="Mrs Hargreaves" userId="16d29ebe-5fd1-4f7c-a551-c4871f6cfdc9" providerId="ADAL" clId="{69A7B01F-0295-49F8-BCA5-C9AB53670E3B}" dt="2023-12-11T22:21:09.889" v="4483" actId="20577"/>
        <pc:sldMkLst>
          <pc:docMk/>
          <pc:sldMk cId="4160681616" sldId="302"/>
        </pc:sldMkLst>
        <pc:spChg chg="del">
          <ac:chgData name="Mrs Hargreaves" userId="16d29ebe-5fd1-4f7c-a551-c4871f6cfdc9" providerId="ADAL" clId="{69A7B01F-0295-49F8-BCA5-C9AB53670E3B}" dt="2023-12-11T13:46:41.608" v="51"/>
          <ac:spMkLst>
            <pc:docMk/>
            <pc:sldMk cId="4160681616" sldId="302"/>
            <ac:spMk id="2" creationId="{A35BDBD8-F4FB-309A-66AF-C1AF7936372D}"/>
          </ac:spMkLst>
        </pc:spChg>
        <pc:spChg chg="add mod">
          <ac:chgData name="Mrs Hargreaves" userId="16d29ebe-5fd1-4f7c-a551-c4871f6cfdc9" providerId="ADAL" clId="{69A7B01F-0295-49F8-BCA5-C9AB53670E3B}" dt="2023-12-11T20:58:27.263" v="2745" actId="1076"/>
          <ac:spMkLst>
            <pc:docMk/>
            <pc:sldMk cId="4160681616" sldId="302"/>
            <ac:spMk id="2" creationId="{F7733768-75DC-0E5B-19F1-645582B6897C}"/>
          </ac:spMkLst>
        </pc:spChg>
        <pc:spChg chg="del">
          <ac:chgData name="Mrs Hargreaves" userId="16d29ebe-5fd1-4f7c-a551-c4871f6cfdc9" providerId="ADAL" clId="{69A7B01F-0295-49F8-BCA5-C9AB53670E3B}" dt="2023-12-11T13:50:51.590" v="174" actId="478"/>
          <ac:spMkLst>
            <pc:docMk/>
            <pc:sldMk cId="4160681616" sldId="302"/>
            <ac:spMk id="3" creationId="{68990FEC-3CE3-BC56-0964-CB5B721CA1C6}"/>
          </ac:spMkLst>
        </pc:spChg>
        <pc:spChg chg="add mod">
          <ac:chgData name="Mrs Hargreaves" userId="16d29ebe-5fd1-4f7c-a551-c4871f6cfdc9" providerId="ADAL" clId="{69A7B01F-0295-49F8-BCA5-C9AB53670E3B}" dt="2023-12-11T22:21:09.889" v="4483" actId="20577"/>
          <ac:spMkLst>
            <pc:docMk/>
            <pc:sldMk cId="4160681616" sldId="302"/>
            <ac:spMk id="4" creationId="{063AD194-39FF-B996-EEAC-98261C267C31}"/>
          </ac:spMkLst>
        </pc:spChg>
        <pc:spChg chg="add del mod">
          <ac:chgData name="Mrs Hargreaves" userId="16d29ebe-5fd1-4f7c-a551-c4871f6cfdc9" providerId="ADAL" clId="{69A7B01F-0295-49F8-BCA5-C9AB53670E3B}" dt="2023-12-11T20:56:27.894" v="2539"/>
          <ac:spMkLst>
            <pc:docMk/>
            <pc:sldMk cId="4160681616" sldId="302"/>
            <ac:spMk id="6" creationId="{F31E0D8E-7D18-31CD-235A-AA5D9D1CF859}"/>
          </ac:spMkLst>
        </pc:spChg>
        <pc:spChg chg="add del">
          <ac:chgData name="Mrs Hargreaves" userId="16d29ebe-5fd1-4f7c-a551-c4871f6cfdc9" providerId="ADAL" clId="{69A7B01F-0295-49F8-BCA5-C9AB53670E3B}" dt="2023-12-11T15:32:36.486" v="1570" actId="478"/>
          <ac:spMkLst>
            <pc:docMk/>
            <pc:sldMk cId="4160681616" sldId="302"/>
            <ac:spMk id="9" creationId="{2B0F3D72-CFD3-0364-12E3-EA5DA5EFA2AF}"/>
          </ac:spMkLst>
        </pc:spChg>
        <pc:graphicFrameChg chg="add mod modGraphic">
          <ac:chgData name="Mrs Hargreaves" userId="16d29ebe-5fd1-4f7c-a551-c4871f6cfdc9" providerId="ADAL" clId="{69A7B01F-0295-49F8-BCA5-C9AB53670E3B}" dt="2023-12-11T21:05:01.169" v="3014" actId="20577"/>
          <ac:graphicFrameMkLst>
            <pc:docMk/>
            <pc:sldMk cId="4160681616" sldId="302"/>
            <ac:graphicFrameMk id="5" creationId="{7ED6B205-F243-0D38-68D9-1574F8673CE7}"/>
          </ac:graphicFrameMkLst>
        </pc:graphicFrameChg>
        <pc:cxnChg chg="add mod">
          <ac:chgData name="Mrs Hargreaves" userId="16d29ebe-5fd1-4f7c-a551-c4871f6cfdc9" providerId="ADAL" clId="{69A7B01F-0295-49F8-BCA5-C9AB53670E3B}" dt="2023-12-11T15:31:53.051" v="1543" actId="13822"/>
          <ac:cxnSpMkLst>
            <pc:docMk/>
            <pc:sldMk cId="4160681616" sldId="302"/>
            <ac:cxnSpMk id="8" creationId="{346E4398-324A-5674-4A3E-01C3FBFD06F1}"/>
          </ac:cxnSpMkLst>
        </pc:cxnChg>
        <pc:cxnChg chg="add mod">
          <ac:chgData name="Mrs Hargreaves" userId="16d29ebe-5fd1-4f7c-a551-c4871f6cfdc9" providerId="ADAL" clId="{69A7B01F-0295-49F8-BCA5-C9AB53670E3B}" dt="2023-12-11T15:32:55.817" v="1573" actId="14100"/>
          <ac:cxnSpMkLst>
            <pc:docMk/>
            <pc:sldMk cId="4160681616" sldId="302"/>
            <ac:cxnSpMk id="10" creationId="{301786A2-7588-01AE-CE8A-EDC40BC3E18D}"/>
          </ac:cxnSpMkLst>
        </pc:cxnChg>
        <pc:cxnChg chg="add mod">
          <ac:chgData name="Mrs Hargreaves" userId="16d29ebe-5fd1-4f7c-a551-c4871f6cfdc9" providerId="ADAL" clId="{69A7B01F-0295-49F8-BCA5-C9AB53670E3B}" dt="2023-12-11T15:33:08.730" v="1576" actId="14100"/>
          <ac:cxnSpMkLst>
            <pc:docMk/>
            <pc:sldMk cId="4160681616" sldId="302"/>
            <ac:cxnSpMk id="12" creationId="{00CFF0A9-A020-71AD-8EA3-4307863F6D6A}"/>
          </ac:cxnSpMkLst>
        </pc:cxnChg>
      </pc:sldChg>
      <pc:sldChg chg="addSp delSp modSp add mod">
        <pc:chgData name="Mrs Hargreaves" userId="16d29ebe-5fd1-4f7c-a551-c4871f6cfdc9" providerId="ADAL" clId="{69A7B01F-0295-49F8-BCA5-C9AB53670E3B}" dt="2023-12-11T22:21:22.566" v="4484" actId="14734"/>
        <pc:sldMkLst>
          <pc:docMk/>
          <pc:sldMk cId="346350835" sldId="303"/>
        </pc:sldMkLst>
        <pc:spChg chg="add del">
          <ac:chgData name="Mrs Hargreaves" userId="16d29ebe-5fd1-4f7c-a551-c4871f6cfdc9" providerId="ADAL" clId="{69A7B01F-0295-49F8-BCA5-C9AB53670E3B}" dt="2023-12-11T14:57:06.516" v="1046" actId="22"/>
          <ac:spMkLst>
            <pc:docMk/>
            <pc:sldMk cId="346350835" sldId="303"/>
            <ac:spMk id="3" creationId="{6041981F-D3EE-98A9-62D6-DE7081EC984D}"/>
          </ac:spMkLst>
        </pc:spChg>
        <pc:spChg chg="mod">
          <ac:chgData name="Mrs Hargreaves" userId="16d29ebe-5fd1-4f7c-a551-c4871f6cfdc9" providerId="ADAL" clId="{69A7B01F-0295-49F8-BCA5-C9AB53670E3B}" dt="2023-12-11T15:33:44.928" v="1609" actId="20577"/>
          <ac:spMkLst>
            <pc:docMk/>
            <pc:sldMk cId="346350835" sldId="303"/>
            <ac:spMk id="4" creationId="{063AD194-39FF-B996-EEAC-98261C267C31}"/>
          </ac:spMkLst>
        </pc:spChg>
        <pc:spChg chg="add del mod">
          <ac:chgData name="Mrs Hargreaves" userId="16d29ebe-5fd1-4f7c-a551-c4871f6cfdc9" providerId="ADAL" clId="{69A7B01F-0295-49F8-BCA5-C9AB53670E3B}" dt="2023-12-11T20:52:28.666" v="2491" actId="478"/>
          <ac:spMkLst>
            <pc:docMk/>
            <pc:sldMk cId="346350835" sldId="303"/>
            <ac:spMk id="7" creationId="{21823F9A-65E9-E6B3-9245-20234E9036D8}"/>
          </ac:spMkLst>
        </pc:spChg>
        <pc:graphicFrameChg chg="mod modGraphic">
          <ac:chgData name="Mrs Hargreaves" userId="16d29ebe-5fd1-4f7c-a551-c4871f6cfdc9" providerId="ADAL" clId="{69A7B01F-0295-49F8-BCA5-C9AB53670E3B}" dt="2023-12-11T22:21:22.566" v="4484" actId="14734"/>
          <ac:graphicFrameMkLst>
            <pc:docMk/>
            <pc:sldMk cId="346350835" sldId="303"/>
            <ac:graphicFrameMk id="5" creationId="{7ED6B205-F243-0D38-68D9-1574F8673CE7}"/>
          </ac:graphicFrameMkLst>
        </pc:graphicFrameChg>
        <pc:picChg chg="add del mod">
          <ac:chgData name="Mrs Hargreaves" userId="16d29ebe-5fd1-4f7c-a551-c4871f6cfdc9" providerId="ADAL" clId="{69A7B01F-0295-49F8-BCA5-C9AB53670E3B}" dt="2023-12-11T20:52:09.919" v="2488" actId="21"/>
          <ac:picMkLst>
            <pc:docMk/>
            <pc:sldMk cId="346350835" sldId="303"/>
            <ac:picMk id="9" creationId="{B07017B5-E35F-3EA1-42CD-41B7603EFBA8}"/>
          </ac:picMkLst>
        </pc:picChg>
      </pc:sldChg>
      <pc:sldChg chg="addSp delSp modSp add mod setBg delDesignElem">
        <pc:chgData name="Mrs Hargreaves" userId="16d29ebe-5fd1-4f7c-a551-c4871f6cfdc9" providerId="ADAL" clId="{69A7B01F-0295-49F8-BCA5-C9AB53670E3B}" dt="2023-12-11T14:49:00.710" v="763" actId="20577"/>
        <pc:sldMkLst>
          <pc:docMk/>
          <pc:sldMk cId="3042272036" sldId="304"/>
        </pc:sldMkLst>
        <pc:spChg chg="mod">
          <ac:chgData name="Mrs Hargreaves" userId="16d29ebe-5fd1-4f7c-a551-c4871f6cfdc9" providerId="ADAL" clId="{69A7B01F-0295-49F8-BCA5-C9AB53670E3B}" dt="2023-12-11T14:47:12.750" v="752" actId="1076"/>
          <ac:spMkLst>
            <pc:docMk/>
            <pc:sldMk cId="3042272036" sldId="304"/>
            <ac:spMk id="4" creationId="{97D1DA14-FCA1-079E-12BA-EAD09267B490}"/>
          </ac:spMkLst>
        </pc:spChg>
        <pc:spChg chg="del">
          <ac:chgData name="Mrs Hargreaves" userId="16d29ebe-5fd1-4f7c-a551-c4871f6cfdc9" providerId="ADAL" clId="{69A7B01F-0295-49F8-BCA5-C9AB53670E3B}" dt="2023-12-11T14:48:03.054" v="753" actId="478"/>
          <ac:spMkLst>
            <pc:docMk/>
            <pc:sldMk cId="3042272036" sldId="304"/>
            <ac:spMk id="7" creationId="{217167C7-E56C-A403-7299-648F46C784D1}"/>
          </ac:spMkLst>
        </pc:spChg>
        <pc:spChg chg="mod ord">
          <ac:chgData name="Mrs Hargreaves" userId="16d29ebe-5fd1-4f7c-a551-c4871f6cfdc9" providerId="ADAL" clId="{69A7B01F-0295-49F8-BCA5-C9AB53670E3B}" dt="2023-12-11T14:49:00.710" v="763" actId="20577"/>
          <ac:spMkLst>
            <pc:docMk/>
            <pc:sldMk cId="3042272036" sldId="304"/>
            <ac:spMk id="10" creationId="{26342E76-9BFA-50BD-D089-C972CABFFB00}"/>
          </ac:spMkLst>
        </pc:spChg>
        <pc:spChg chg="del">
          <ac:chgData name="Mrs Hargreaves" userId="16d29ebe-5fd1-4f7c-a551-c4871f6cfdc9" providerId="ADAL" clId="{69A7B01F-0295-49F8-BCA5-C9AB53670E3B}" dt="2023-12-11T14:46:16.640" v="742"/>
          <ac:spMkLst>
            <pc:docMk/>
            <pc:sldMk cId="3042272036" sldId="304"/>
            <ac:spMk id="140" creationId="{01D0AF59-99C3-4251-AB9A-C966C6AD4400}"/>
          </ac:spMkLst>
        </pc:spChg>
        <pc:spChg chg="del">
          <ac:chgData name="Mrs Hargreaves" userId="16d29ebe-5fd1-4f7c-a551-c4871f6cfdc9" providerId="ADAL" clId="{69A7B01F-0295-49F8-BCA5-C9AB53670E3B}" dt="2023-12-11T14:46:16.640" v="742"/>
          <ac:spMkLst>
            <pc:docMk/>
            <pc:sldMk cId="3042272036" sldId="304"/>
            <ac:spMk id="142" creationId="{1855405F-37A2-4869-9154-F8BE3BECE6C3}"/>
          </ac:spMkLst>
        </pc:spChg>
        <pc:picChg chg="del">
          <ac:chgData name="Mrs Hargreaves" userId="16d29ebe-5fd1-4f7c-a551-c4871f6cfdc9" providerId="ADAL" clId="{69A7B01F-0295-49F8-BCA5-C9AB53670E3B}" dt="2023-12-11T14:46:18.887" v="743" actId="478"/>
          <ac:picMkLst>
            <pc:docMk/>
            <pc:sldMk cId="3042272036" sldId="304"/>
            <ac:picMk id="3" creationId="{3BC17CA3-38EC-3762-6E1D-28DEE076AE05}"/>
          </ac:picMkLst>
        </pc:picChg>
        <pc:picChg chg="add mod ord">
          <ac:chgData name="Mrs Hargreaves" userId="16d29ebe-5fd1-4f7c-a551-c4871f6cfdc9" providerId="ADAL" clId="{69A7B01F-0295-49F8-BCA5-C9AB53670E3B}" dt="2023-12-11T14:47:01.651" v="749" actId="167"/>
          <ac:picMkLst>
            <pc:docMk/>
            <pc:sldMk cId="3042272036" sldId="304"/>
            <ac:picMk id="5" creationId="{E4AD76BB-55C1-7B44-008C-FB46649191CB}"/>
          </ac:picMkLst>
        </pc:picChg>
        <pc:picChg chg="del">
          <ac:chgData name="Mrs Hargreaves" userId="16d29ebe-5fd1-4f7c-a551-c4871f6cfdc9" providerId="ADAL" clId="{69A7B01F-0295-49F8-BCA5-C9AB53670E3B}" dt="2023-12-11T14:46:20.102" v="744" actId="478"/>
          <ac:picMkLst>
            <pc:docMk/>
            <pc:sldMk cId="3042272036" sldId="304"/>
            <ac:picMk id="6" creationId="{F7DEE150-49EF-79D7-9C4F-1E4C43E055DC}"/>
          </ac:picMkLst>
        </pc:picChg>
        <pc:picChg chg="del">
          <ac:chgData name="Mrs Hargreaves" userId="16d29ebe-5fd1-4f7c-a551-c4871f6cfdc9" providerId="ADAL" clId="{69A7B01F-0295-49F8-BCA5-C9AB53670E3B}" dt="2023-12-11T14:46:21.183" v="745" actId="478"/>
          <ac:picMkLst>
            <pc:docMk/>
            <pc:sldMk cId="3042272036" sldId="304"/>
            <ac:picMk id="9" creationId="{77D3AD7D-BB65-5125-8C43-EE8334FBC797}"/>
          </ac:picMkLst>
        </pc:picChg>
        <pc:picChg chg="add mod">
          <ac:chgData name="Mrs Hargreaves" userId="16d29ebe-5fd1-4f7c-a551-c4871f6cfdc9" providerId="ADAL" clId="{69A7B01F-0295-49F8-BCA5-C9AB53670E3B}" dt="2023-12-11T14:48:15.775" v="757" actId="1076"/>
          <ac:picMkLst>
            <pc:docMk/>
            <pc:sldMk cId="3042272036" sldId="304"/>
            <ac:picMk id="11" creationId="{2E2FBFF2-34FC-2590-C61D-C69E50C05B4B}"/>
          </ac:picMkLst>
        </pc:picChg>
      </pc:sldChg>
      <pc:sldChg chg="addSp delSp modSp new mod ord">
        <pc:chgData name="Mrs Hargreaves" userId="16d29ebe-5fd1-4f7c-a551-c4871f6cfdc9" providerId="ADAL" clId="{69A7B01F-0295-49F8-BCA5-C9AB53670E3B}" dt="2023-12-11T21:11:44.296" v="3079" actId="1076"/>
        <pc:sldMkLst>
          <pc:docMk/>
          <pc:sldMk cId="1932874015" sldId="305"/>
        </pc:sldMkLst>
        <pc:spChg chg="del mod">
          <ac:chgData name="Mrs Hargreaves" userId="16d29ebe-5fd1-4f7c-a551-c4871f6cfdc9" providerId="ADAL" clId="{69A7B01F-0295-49F8-BCA5-C9AB53670E3B}" dt="2023-12-11T15:30:11.598" v="1532" actId="478"/>
          <ac:spMkLst>
            <pc:docMk/>
            <pc:sldMk cId="1932874015" sldId="305"/>
            <ac:spMk id="2" creationId="{C74E3E76-0EB0-5C2A-9387-0C56E06EA2DB}"/>
          </ac:spMkLst>
        </pc:spChg>
        <pc:spChg chg="mod">
          <ac:chgData name="Mrs Hargreaves" userId="16d29ebe-5fd1-4f7c-a551-c4871f6cfdc9" providerId="ADAL" clId="{69A7B01F-0295-49F8-BCA5-C9AB53670E3B}" dt="2023-12-11T21:11:44.296" v="3079" actId="1076"/>
          <ac:spMkLst>
            <pc:docMk/>
            <pc:sldMk cId="1932874015" sldId="305"/>
            <ac:spMk id="3" creationId="{2352C521-0E9A-D147-9060-318B82F39000}"/>
          </ac:spMkLst>
        </pc:spChg>
        <pc:spChg chg="add mod">
          <ac:chgData name="Mrs Hargreaves" userId="16d29ebe-5fd1-4f7c-a551-c4871f6cfdc9" providerId="ADAL" clId="{69A7B01F-0295-49F8-BCA5-C9AB53670E3B}" dt="2023-12-11T15:30:15.074" v="1533" actId="1076"/>
          <ac:spMkLst>
            <pc:docMk/>
            <pc:sldMk cId="1932874015" sldId="305"/>
            <ac:spMk id="4" creationId="{1E004261-AB15-F87F-A0FB-413D50B25F99}"/>
          </ac:spMkLst>
        </pc:spChg>
        <pc:spChg chg="add mod">
          <ac:chgData name="Mrs Hargreaves" userId="16d29ebe-5fd1-4f7c-a551-c4871f6cfdc9" providerId="ADAL" clId="{69A7B01F-0295-49F8-BCA5-C9AB53670E3B}" dt="2023-12-11T21:11:37.585" v="3078" actId="20577"/>
          <ac:spMkLst>
            <pc:docMk/>
            <pc:sldMk cId="1932874015" sldId="305"/>
            <ac:spMk id="8" creationId="{1A1F2646-1983-6865-2999-5840D600E72D}"/>
          </ac:spMkLst>
        </pc:spChg>
        <pc:picChg chg="add del">
          <ac:chgData name="Mrs Hargreaves" userId="16d29ebe-5fd1-4f7c-a551-c4871f6cfdc9" providerId="ADAL" clId="{69A7B01F-0295-49F8-BCA5-C9AB53670E3B}" dt="2023-12-11T21:06:29.147" v="3016" actId="22"/>
          <ac:picMkLst>
            <pc:docMk/>
            <pc:sldMk cId="1932874015" sldId="305"/>
            <ac:picMk id="5" creationId="{8E0BA87B-95E0-2084-ECC3-AB3FE23F3898}"/>
          </ac:picMkLst>
        </pc:picChg>
        <pc:picChg chg="add mod">
          <ac:chgData name="Mrs Hargreaves" userId="16d29ebe-5fd1-4f7c-a551-c4871f6cfdc9" providerId="ADAL" clId="{69A7B01F-0295-49F8-BCA5-C9AB53670E3B}" dt="2023-12-11T15:30:53.050" v="1538" actId="1076"/>
          <ac:picMkLst>
            <pc:docMk/>
            <pc:sldMk cId="1932874015" sldId="305"/>
            <ac:picMk id="6" creationId="{4470798F-8623-2E04-D9A4-1AE5C1CEC974}"/>
          </ac:picMkLst>
        </pc:picChg>
      </pc:sldChg>
      <pc:sldChg chg="addSp delSp modSp add mod">
        <pc:chgData name="Mrs Hargreaves" userId="16d29ebe-5fd1-4f7c-a551-c4871f6cfdc9" providerId="ADAL" clId="{69A7B01F-0295-49F8-BCA5-C9AB53670E3B}" dt="2023-12-11T15:04:35.838" v="1517" actId="20577"/>
        <pc:sldMkLst>
          <pc:docMk/>
          <pc:sldMk cId="1326932382" sldId="306"/>
        </pc:sldMkLst>
        <pc:spChg chg="add mod">
          <ac:chgData name="Mrs Hargreaves" userId="16d29ebe-5fd1-4f7c-a551-c4871f6cfdc9" providerId="ADAL" clId="{69A7B01F-0295-49F8-BCA5-C9AB53670E3B}" dt="2023-12-11T15:03:17.617" v="1423" actId="1076"/>
          <ac:spMkLst>
            <pc:docMk/>
            <pc:sldMk cId="1326932382" sldId="306"/>
            <ac:spMk id="3" creationId="{A401F4E0-75DD-AE9A-295A-C6CEC6BCC3F2}"/>
          </ac:spMkLst>
        </pc:spChg>
        <pc:spChg chg="add mod">
          <ac:chgData name="Mrs Hargreaves" userId="16d29ebe-5fd1-4f7c-a551-c4871f6cfdc9" providerId="ADAL" clId="{69A7B01F-0295-49F8-BCA5-C9AB53670E3B}" dt="2023-12-11T15:04:35.838" v="1517" actId="20577"/>
          <ac:spMkLst>
            <pc:docMk/>
            <pc:sldMk cId="1326932382" sldId="306"/>
            <ac:spMk id="4" creationId="{1D91EEB3-0D75-49B2-3987-B1C597EA3F6C}"/>
          </ac:spMkLst>
        </pc:spChg>
        <pc:spChg chg="mod">
          <ac:chgData name="Mrs Hargreaves" userId="16d29ebe-5fd1-4f7c-a551-c4871f6cfdc9" providerId="ADAL" clId="{69A7B01F-0295-49F8-BCA5-C9AB53670E3B}" dt="2023-12-11T15:00:13.087" v="1158" actId="20577"/>
          <ac:spMkLst>
            <pc:docMk/>
            <pc:sldMk cId="1326932382" sldId="306"/>
            <ac:spMk id="120" creationId="{00000000-0000-0000-0000-000000000000}"/>
          </ac:spMkLst>
        </pc:spChg>
        <pc:graphicFrameChg chg="del">
          <ac:chgData name="Mrs Hargreaves" userId="16d29ebe-5fd1-4f7c-a551-c4871f6cfdc9" providerId="ADAL" clId="{69A7B01F-0295-49F8-BCA5-C9AB53670E3B}" dt="2023-12-11T15:00:17.786" v="1159" actId="478"/>
          <ac:graphicFrameMkLst>
            <pc:docMk/>
            <pc:sldMk cId="1326932382" sldId="306"/>
            <ac:graphicFrameMk id="2" creationId="{E7F76A4A-FFC6-DF5F-FEC3-94A14F723BE8}"/>
          </ac:graphicFrameMkLst>
        </pc:graphicFrameChg>
      </pc:sldChg>
      <pc:sldChg chg="modSp add mod">
        <pc:chgData name="Mrs Hargreaves" userId="16d29ebe-5fd1-4f7c-a551-c4871f6cfdc9" providerId="ADAL" clId="{69A7B01F-0295-49F8-BCA5-C9AB53670E3B}" dt="2023-12-11T21:01:04.974" v="2851" actId="20577"/>
        <pc:sldMkLst>
          <pc:docMk/>
          <pc:sldMk cId="2467615821" sldId="307"/>
        </pc:sldMkLst>
        <pc:spChg chg="mod">
          <ac:chgData name="Mrs Hargreaves" userId="16d29ebe-5fd1-4f7c-a551-c4871f6cfdc9" providerId="ADAL" clId="{69A7B01F-0295-49F8-BCA5-C9AB53670E3B}" dt="2023-12-11T15:57:56.862" v="2313" actId="20577"/>
          <ac:spMkLst>
            <pc:docMk/>
            <pc:sldMk cId="2467615821" sldId="307"/>
            <ac:spMk id="3" creationId="{A401F4E0-75DD-AE9A-295A-C6CEC6BCC3F2}"/>
          </ac:spMkLst>
        </pc:spChg>
        <pc:spChg chg="mod">
          <ac:chgData name="Mrs Hargreaves" userId="16d29ebe-5fd1-4f7c-a551-c4871f6cfdc9" providerId="ADAL" clId="{69A7B01F-0295-49F8-BCA5-C9AB53670E3B}" dt="2023-12-11T21:01:04.974" v="2851" actId="20577"/>
          <ac:spMkLst>
            <pc:docMk/>
            <pc:sldMk cId="2467615821" sldId="307"/>
            <ac:spMk id="4" creationId="{1D91EEB3-0D75-49B2-3987-B1C597EA3F6C}"/>
          </ac:spMkLst>
        </pc:spChg>
        <pc:spChg chg="mod">
          <ac:chgData name="Mrs Hargreaves" userId="16d29ebe-5fd1-4f7c-a551-c4871f6cfdc9" providerId="ADAL" clId="{69A7B01F-0295-49F8-BCA5-C9AB53670E3B}" dt="2023-12-11T15:41:37.935" v="1649" actId="20577"/>
          <ac:spMkLst>
            <pc:docMk/>
            <pc:sldMk cId="2467615821" sldId="307"/>
            <ac:spMk id="120" creationId="{00000000-0000-0000-0000-000000000000}"/>
          </ac:spMkLst>
        </pc:spChg>
      </pc:sldChg>
      <pc:sldChg chg="delSp modSp add mod">
        <pc:chgData name="Mrs Hargreaves" userId="16d29ebe-5fd1-4f7c-a551-c4871f6cfdc9" providerId="ADAL" clId="{69A7B01F-0295-49F8-BCA5-C9AB53670E3B}" dt="2023-12-11T15:55:30.240" v="2178" actId="20577"/>
        <pc:sldMkLst>
          <pc:docMk/>
          <pc:sldMk cId="2503475356" sldId="308"/>
        </pc:sldMkLst>
        <pc:spChg chg="mod">
          <ac:chgData name="Mrs Hargreaves" userId="16d29ebe-5fd1-4f7c-a551-c4871f6cfdc9" providerId="ADAL" clId="{69A7B01F-0295-49F8-BCA5-C9AB53670E3B}" dt="2023-12-11T15:55:30.240" v="2178" actId="20577"/>
          <ac:spMkLst>
            <pc:docMk/>
            <pc:sldMk cId="2503475356" sldId="308"/>
            <ac:spMk id="89" creationId="{00000000-0000-0000-0000-000000000000}"/>
          </ac:spMkLst>
        </pc:spChg>
        <pc:spChg chg="del">
          <ac:chgData name="Mrs Hargreaves" userId="16d29ebe-5fd1-4f7c-a551-c4871f6cfdc9" providerId="ADAL" clId="{69A7B01F-0295-49F8-BCA5-C9AB53670E3B}" dt="2023-12-11T15:55:26.198" v="2170" actId="478"/>
          <ac:spMkLst>
            <pc:docMk/>
            <pc:sldMk cId="2503475356" sldId="308"/>
            <ac:spMk id="91" creationId="{00000000-0000-0000-0000-000000000000}"/>
          </ac:spMkLst>
        </pc:spChg>
      </pc:sldChg>
      <pc:sldChg chg="addSp delSp modSp new mod setBg">
        <pc:chgData name="Mrs Hargreaves" userId="16d29ebe-5fd1-4f7c-a551-c4871f6cfdc9" providerId="ADAL" clId="{69A7B01F-0295-49F8-BCA5-C9AB53670E3B}" dt="2023-12-11T20:59:39" v="2765" actId="1076"/>
        <pc:sldMkLst>
          <pc:docMk/>
          <pc:sldMk cId="2262849172" sldId="309"/>
        </pc:sldMkLst>
        <pc:spChg chg="del">
          <ac:chgData name="Mrs Hargreaves" userId="16d29ebe-5fd1-4f7c-a551-c4871f6cfdc9" providerId="ADAL" clId="{69A7B01F-0295-49F8-BCA5-C9AB53670E3B}" dt="2023-12-11T20:52:32.687" v="2492"/>
          <ac:spMkLst>
            <pc:docMk/>
            <pc:sldMk cId="2262849172" sldId="309"/>
            <ac:spMk id="2" creationId="{5651B0BA-CA00-DD90-F7A2-A7F2B5693D1B}"/>
          </ac:spMkLst>
        </pc:spChg>
        <pc:spChg chg="add mod ord">
          <ac:chgData name="Mrs Hargreaves" userId="16d29ebe-5fd1-4f7c-a551-c4871f6cfdc9" providerId="ADAL" clId="{69A7B01F-0295-49F8-BCA5-C9AB53670E3B}" dt="2023-12-11T20:59:34.968" v="2764" actId="6549"/>
          <ac:spMkLst>
            <pc:docMk/>
            <pc:sldMk cId="2262849172" sldId="309"/>
            <ac:spMk id="3" creationId="{5CC4CBA4-47FB-E307-51F5-DD56E6ED8C77}"/>
          </ac:spMkLst>
        </pc:spChg>
        <pc:spChg chg="add">
          <ac:chgData name="Mrs Hargreaves" userId="16d29ebe-5fd1-4f7c-a551-c4871f6cfdc9" providerId="ADAL" clId="{69A7B01F-0295-49F8-BCA5-C9AB53670E3B}" dt="2023-12-11T20:54:50.981" v="2515" actId="26606"/>
          <ac:spMkLst>
            <pc:docMk/>
            <pc:sldMk cId="2262849172" sldId="309"/>
            <ac:spMk id="5" creationId="{5D6B0423-CBE7-54CC-82C7-EEE6F38419C7}"/>
          </ac:spMkLst>
        </pc:spChg>
        <pc:spChg chg="del mod replId">
          <ac:chgData name="Mrs Hargreaves" userId="16d29ebe-5fd1-4f7c-a551-c4871f6cfdc9" providerId="ADAL" clId="{69A7B01F-0295-49F8-BCA5-C9AB53670E3B}" dt="2023-12-11T20:53:40.752" v="2506" actId="26606"/>
          <ac:spMkLst>
            <pc:docMk/>
            <pc:sldMk cId="2262849172" sldId="309"/>
            <ac:spMk id="9" creationId="{5F9EB244-9E9D-7E49-F8AB-C5ED321A24E2}"/>
          </ac:spMkLst>
        </pc:spChg>
        <pc:spChg chg="add del mod replId">
          <ac:chgData name="Mrs Hargreaves" userId="16d29ebe-5fd1-4f7c-a551-c4871f6cfdc9" providerId="ADAL" clId="{69A7B01F-0295-49F8-BCA5-C9AB53670E3B}" dt="2023-12-11T20:53:40.752" v="2506" actId="26606"/>
          <ac:spMkLst>
            <pc:docMk/>
            <pc:sldMk cId="2262849172" sldId="309"/>
            <ac:spMk id="11" creationId="{AE15511F-9116-1A89-4F10-C768D5925D49}"/>
          </ac:spMkLst>
        </pc:spChg>
        <pc:spChg chg="add del">
          <ac:chgData name="Mrs Hargreaves" userId="16d29ebe-5fd1-4f7c-a551-c4871f6cfdc9" providerId="ADAL" clId="{69A7B01F-0295-49F8-BCA5-C9AB53670E3B}" dt="2023-12-11T20:54:50.981" v="2515" actId="26606"/>
          <ac:spMkLst>
            <pc:docMk/>
            <pc:sldMk cId="2262849172" sldId="309"/>
            <ac:spMk id="12" creationId="{99ED5833-B85B-4103-8A3B-CAB0308E6C15}"/>
          </ac:spMkLst>
        </pc:spChg>
        <pc:spChg chg="add del mod replId">
          <ac:chgData name="Mrs Hargreaves" userId="16d29ebe-5fd1-4f7c-a551-c4871f6cfdc9" providerId="ADAL" clId="{69A7B01F-0295-49F8-BCA5-C9AB53670E3B}" dt="2023-12-11T20:54:50.981" v="2515" actId="26606"/>
          <ac:spMkLst>
            <pc:docMk/>
            <pc:sldMk cId="2262849172" sldId="309"/>
            <ac:spMk id="16" creationId="{EA5E809F-63AA-8990-1A56-DED80904A705}"/>
          </ac:spMkLst>
        </pc:spChg>
        <pc:spChg chg="add del mod replId">
          <ac:chgData name="Mrs Hargreaves" userId="16d29ebe-5fd1-4f7c-a551-c4871f6cfdc9" providerId="ADAL" clId="{69A7B01F-0295-49F8-BCA5-C9AB53670E3B}" dt="2023-12-11T20:54:50.981" v="2515" actId="26606"/>
          <ac:spMkLst>
            <pc:docMk/>
            <pc:sldMk cId="2262849172" sldId="309"/>
            <ac:spMk id="17" creationId="{6FB730F6-E797-CF57-573B-C6313DCC2495}"/>
          </ac:spMkLst>
        </pc:spChg>
        <pc:spChg chg="add">
          <ac:chgData name="Mrs Hargreaves" userId="16d29ebe-5fd1-4f7c-a551-c4871f6cfdc9" providerId="ADAL" clId="{69A7B01F-0295-49F8-BCA5-C9AB53670E3B}" dt="2023-12-11T20:54:50.981" v="2515" actId="26606"/>
          <ac:spMkLst>
            <pc:docMk/>
            <pc:sldMk cId="2262849172" sldId="309"/>
            <ac:spMk id="19" creationId="{7C98A213-5994-475E-B327-DC6EC27FBA8B}"/>
          </ac:spMkLst>
        </pc:spChg>
        <pc:spChg chg="add">
          <ac:chgData name="Mrs Hargreaves" userId="16d29ebe-5fd1-4f7c-a551-c4871f6cfdc9" providerId="ADAL" clId="{69A7B01F-0295-49F8-BCA5-C9AB53670E3B}" dt="2023-12-11T20:54:50.981" v="2515" actId="26606"/>
          <ac:spMkLst>
            <pc:docMk/>
            <pc:sldMk cId="2262849172" sldId="309"/>
            <ac:spMk id="21" creationId="{4B030A0D-0DAD-4A99-89BB-419527D6A64B}"/>
          </ac:spMkLst>
        </pc:spChg>
        <pc:picChg chg="add mod">
          <ac:chgData name="Mrs Hargreaves" userId="16d29ebe-5fd1-4f7c-a551-c4871f6cfdc9" providerId="ADAL" clId="{69A7B01F-0295-49F8-BCA5-C9AB53670E3B}" dt="2023-12-11T20:59:39" v="2765" actId="1076"/>
          <ac:picMkLst>
            <pc:docMk/>
            <pc:sldMk cId="2262849172" sldId="309"/>
            <ac:picMk id="4" creationId="{7445835F-841C-BEB4-ECC6-985199F8707A}"/>
          </ac:picMkLst>
        </pc:picChg>
        <pc:picChg chg="add mod">
          <ac:chgData name="Mrs Hargreaves" userId="16d29ebe-5fd1-4f7c-a551-c4871f6cfdc9" providerId="ADAL" clId="{69A7B01F-0295-49F8-BCA5-C9AB53670E3B}" dt="2023-12-11T20:59:25.558" v="2762" actId="1076"/>
          <ac:picMkLst>
            <pc:docMk/>
            <pc:sldMk cId="2262849172" sldId="309"/>
            <ac:picMk id="7" creationId="{F2563601-BB88-78B8-8CED-E745A87CEBDC}"/>
          </ac:picMkLst>
        </pc:picChg>
        <pc:picChg chg="add del mod replId">
          <ac:chgData name="Mrs Hargreaves" userId="16d29ebe-5fd1-4f7c-a551-c4871f6cfdc9" providerId="ADAL" clId="{69A7B01F-0295-49F8-BCA5-C9AB53670E3B}" dt="2023-12-11T20:53:40.752" v="2506" actId="26606"/>
          <ac:picMkLst>
            <pc:docMk/>
            <pc:sldMk cId="2262849172" sldId="309"/>
            <ac:picMk id="10" creationId="{57269802-308D-AA04-0795-7B280E3090F8}"/>
          </ac:picMkLst>
        </pc:picChg>
        <pc:picChg chg="add del mod replId">
          <ac:chgData name="Mrs Hargreaves" userId="16d29ebe-5fd1-4f7c-a551-c4871f6cfdc9" providerId="ADAL" clId="{69A7B01F-0295-49F8-BCA5-C9AB53670E3B}" dt="2023-12-11T20:53:40.752" v="2506" actId="26606"/>
          <ac:picMkLst>
            <pc:docMk/>
            <pc:sldMk cId="2262849172" sldId="309"/>
            <ac:picMk id="13" creationId="{29A51301-78FA-2F8C-A577-8A6FFF5FD51A}"/>
          </ac:picMkLst>
        </pc:picChg>
        <pc:picChg chg="add mod">
          <ac:chgData name="Mrs Hargreaves" userId="16d29ebe-5fd1-4f7c-a551-c4871f6cfdc9" providerId="ADAL" clId="{69A7B01F-0295-49F8-BCA5-C9AB53670E3B}" dt="2023-12-11T20:55:09.694" v="2520" actId="1076"/>
          <ac:picMkLst>
            <pc:docMk/>
            <pc:sldMk cId="2262849172" sldId="309"/>
            <ac:picMk id="14" creationId="{B59CE985-5862-FADE-F50B-7062605D3C21}"/>
          </ac:picMkLst>
        </pc:picChg>
        <pc:picChg chg="add del mod replId">
          <ac:chgData name="Mrs Hargreaves" userId="16d29ebe-5fd1-4f7c-a551-c4871f6cfdc9" providerId="ADAL" clId="{69A7B01F-0295-49F8-BCA5-C9AB53670E3B}" dt="2023-12-11T20:54:50.981" v="2515" actId="26606"/>
          <ac:picMkLst>
            <pc:docMk/>
            <pc:sldMk cId="2262849172" sldId="309"/>
            <ac:picMk id="18" creationId="{90846B9A-22AD-BC58-C473-CD7BBBB101F0}"/>
          </ac:picMkLst>
        </pc:picChg>
        <pc:picChg chg="add del mod replId">
          <ac:chgData name="Mrs Hargreaves" userId="16d29ebe-5fd1-4f7c-a551-c4871f6cfdc9" providerId="ADAL" clId="{69A7B01F-0295-49F8-BCA5-C9AB53670E3B}" dt="2023-12-11T20:54:50.981" v="2515" actId="26606"/>
          <ac:picMkLst>
            <pc:docMk/>
            <pc:sldMk cId="2262849172" sldId="309"/>
            <ac:picMk id="20" creationId="{5EE78FDE-C8EE-CFDB-FE2E-AD3E49477DDB}"/>
          </ac:picMkLst>
        </pc:picChg>
        <pc:picChg chg="add del mod replId">
          <ac:chgData name="Mrs Hargreaves" userId="16d29ebe-5fd1-4f7c-a551-c4871f6cfdc9" providerId="ADAL" clId="{69A7B01F-0295-49F8-BCA5-C9AB53670E3B}" dt="2023-12-11T20:54:50.981" v="2515" actId="26606"/>
          <ac:picMkLst>
            <pc:docMk/>
            <pc:sldMk cId="2262849172" sldId="309"/>
            <ac:picMk id="22" creationId="{8540898A-DA23-EA6D-B369-67ABBCE035E4}"/>
          </ac:picMkLst>
        </pc:picChg>
      </pc:sldChg>
      <pc:sldChg chg="addSp delSp modSp new mod">
        <pc:chgData name="Mrs Hargreaves" userId="16d29ebe-5fd1-4f7c-a551-c4871f6cfdc9" providerId="ADAL" clId="{69A7B01F-0295-49F8-BCA5-C9AB53670E3B}" dt="2023-12-11T22:15:14.084" v="4171" actId="20577"/>
        <pc:sldMkLst>
          <pc:docMk/>
          <pc:sldMk cId="1943736900" sldId="310"/>
        </pc:sldMkLst>
        <pc:spChg chg="del mod">
          <ac:chgData name="Mrs Hargreaves" userId="16d29ebe-5fd1-4f7c-a551-c4871f6cfdc9" providerId="ADAL" clId="{69A7B01F-0295-49F8-BCA5-C9AB53670E3B}" dt="2023-12-11T21:29:52.135" v="3315" actId="478"/>
          <ac:spMkLst>
            <pc:docMk/>
            <pc:sldMk cId="1943736900" sldId="310"/>
            <ac:spMk id="2" creationId="{4F1A8EA3-0FF6-75F1-66FE-3CC4E1094D75}"/>
          </ac:spMkLst>
        </pc:spChg>
        <pc:spChg chg="del">
          <ac:chgData name="Mrs Hargreaves" userId="16d29ebe-5fd1-4f7c-a551-c4871f6cfdc9" providerId="ADAL" clId="{69A7B01F-0295-49F8-BCA5-C9AB53670E3B}" dt="2023-12-11T21:34:51.576" v="3322" actId="478"/>
          <ac:spMkLst>
            <pc:docMk/>
            <pc:sldMk cId="1943736900" sldId="310"/>
            <ac:spMk id="3" creationId="{80EEBCD5-12CF-2AE0-86FC-876D228CCB07}"/>
          </ac:spMkLst>
        </pc:spChg>
        <pc:spChg chg="add mod">
          <ac:chgData name="Mrs Hargreaves" userId="16d29ebe-5fd1-4f7c-a551-c4871f6cfdc9" providerId="ADAL" clId="{69A7B01F-0295-49F8-BCA5-C9AB53670E3B}" dt="2023-12-11T21:29:56.083" v="3316"/>
          <ac:spMkLst>
            <pc:docMk/>
            <pc:sldMk cId="1943736900" sldId="310"/>
            <ac:spMk id="4" creationId="{C63E825E-FFE0-3550-A100-6B868063B786}"/>
          </ac:spMkLst>
        </pc:spChg>
        <pc:spChg chg="add mod">
          <ac:chgData name="Mrs Hargreaves" userId="16d29ebe-5fd1-4f7c-a551-c4871f6cfdc9" providerId="ADAL" clId="{69A7B01F-0295-49F8-BCA5-C9AB53670E3B}" dt="2023-12-11T22:15:14.084" v="4171" actId="20577"/>
          <ac:spMkLst>
            <pc:docMk/>
            <pc:sldMk cId="1943736900" sldId="310"/>
            <ac:spMk id="7" creationId="{BD42B24C-AE11-E6E0-B946-D3067B0B0209}"/>
          </ac:spMkLst>
        </pc:spChg>
        <pc:graphicFrameChg chg="add mod">
          <ac:chgData name="Mrs Hargreaves" userId="16d29ebe-5fd1-4f7c-a551-c4871f6cfdc9" providerId="ADAL" clId="{69A7B01F-0295-49F8-BCA5-C9AB53670E3B}" dt="2023-12-11T21:34:46.989" v="3321" actId="1076"/>
          <ac:graphicFrameMkLst>
            <pc:docMk/>
            <pc:sldMk cId="1943736900" sldId="310"/>
            <ac:graphicFrameMk id="5" creationId="{7804FBBA-5DF8-14F6-7B7F-2C429BEE2E92}"/>
          </ac:graphicFrameMkLst>
        </pc:graphicFrameChg>
        <pc:graphicFrameChg chg="add mod modGraphic">
          <ac:chgData name="Mrs Hargreaves" userId="16d29ebe-5fd1-4f7c-a551-c4871f6cfdc9" providerId="ADAL" clId="{69A7B01F-0295-49F8-BCA5-C9AB53670E3B}" dt="2023-12-11T22:12:08.208" v="4082" actId="14734"/>
          <ac:graphicFrameMkLst>
            <pc:docMk/>
            <pc:sldMk cId="1943736900" sldId="310"/>
            <ac:graphicFrameMk id="6" creationId="{BAE5E21C-E95C-58C3-B48E-60E64ED889E5}"/>
          </ac:graphicFrameMkLst>
        </pc:graphicFrameChg>
      </pc:sldChg>
      <pc:sldChg chg="addSp delSp modSp new mod">
        <pc:chgData name="Mrs Hargreaves" userId="16d29ebe-5fd1-4f7c-a551-c4871f6cfdc9" providerId="ADAL" clId="{69A7B01F-0295-49F8-BCA5-C9AB53670E3B}" dt="2023-12-11T22:25:52.254" v="4686" actId="20577"/>
        <pc:sldMkLst>
          <pc:docMk/>
          <pc:sldMk cId="1803321952" sldId="311"/>
        </pc:sldMkLst>
        <pc:spChg chg="del mod">
          <ac:chgData name="Mrs Hargreaves" userId="16d29ebe-5fd1-4f7c-a551-c4871f6cfdc9" providerId="ADAL" clId="{69A7B01F-0295-49F8-BCA5-C9AB53670E3B}" dt="2023-12-11T21:29:07.340" v="3310" actId="478"/>
          <ac:spMkLst>
            <pc:docMk/>
            <pc:sldMk cId="1803321952" sldId="311"/>
            <ac:spMk id="2" creationId="{6B58C56B-F1C0-29C0-0659-51D8B0FC5803}"/>
          </ac:spMkLst>
        </pc:spChg>
        <pc:spChg chg="add del">
          <ac:chgData name="Mrs Hargreaves" userId="16d29ebe-5fd1-4f7c-a551-c4871f6cfdc9" providerId="ADAL" clId="{69A7B01F-0295-49F8-BCA5-C9AB53670E3B}" dt="2023-12-11T22:10:32.412" v="3870" actId="478"/>
          <ac:spMkLst>
            <pc:docMk/>
            <pc:sldMk cId="1803321952" sldId="311"/>
            <ac:spMk id="3" creationId="{F9C9E92A-860E-2959-D917-445BB25F54CC}"/>
          </ac:spMkLst>
        </pc:spChg>
        <pc:spChg chg="add mod">
          <ac:chgData name="Mrs Hargreaves" userId="16d29ebe-5fd1-4f7c-a551-c4871f6cfdc9" providerId="ADAL" clId="{69A7B01F-0295-49F8-BCA5-C9AB53670E3B}" dt="2023-12-11T21:27:59.283" v="3301" actId="20577"/>
          <ac:spMkLst>
            <pc:docMk/>
            <pc:sldMk cId="1803321952" sldId="311"/>
            <ac:spMk id="8" creationId="{ED1C8FDF-8E6F-C5A4-87B8-2EFE7F5A4861}"/>
          </ac:spMkLst>
        </pc:spChg>
        <pc:spChg chg="add mod">
          <ac:chgData name="Mrs Hargreaves" userId="16d29ebe-5fd1-4f7c-a551-c4871f6cfdc9" providerId="ADAL" clId="{69A7B01F-0295-49F8-BCA5-C9AB53670E3B}" dt="2023-12-11T22:24:40.354" v="4515" actId="20577"/>
          <ac:spMkLst>
            <pc:docMk/>
            <pc:sldMk cId="1803321952" sldId="311"/>
            <ac:spMk id="9" creationId="{0394D4CF-2F7B-DF31-3559-99E0A0B54E7A}"/>
          </ac:spMkLst>
        </pc:spChg>
        <pc:spChg chg="add del mod">
          <ac:chgData name="Mrs Hargreaves" userId="16d29ebe-5fd1-4f7c-a551-c4871f6cfdc9" providerId="ADAL" clId="{69A7B01F-0295-49F8-BCA5-C9AB53670E3B}" dt="2023-12-11T22:10:23.985" v="3869"/>
          <ac:spMkLst>
            <pc:docMk/>
            <pc:sldMk cId="1803321952" sldId="311"/>
            <ac:spMk id="12" creationId="{C68306E9-F84F-E591-F51D-791F6C5C08C2}"/>
          </ac:spMkLst>
        </pc:spChg>
        <pc:spChg chg="add mod">
          <ac:chgData name="Mrs Hargreaves" userId="16d29ebe-5fd1-4f7c-a551-c4871f6cfdc9" providerId="ADAL" clId="{69A7B01F-0295-49F8-BCA5-C9AB53670E3B}" dt="2023-12-11T22:11:03.519" v="3951" actId="20577"/>
          <ac:spMkLst>
            <pc:docMk/>
            <pc:sldMk cId="1803321952" sldId="311"/>
            <ac:spMk id="13" creationId="{A1F6CD3C-7E73-A98A-50D5-595E96CA6397}"/>
          </ac:spMkLst>
        </pc:spChg>
        <pc:spChg chg="add mod">
          <ac:chgData name="Mrs Hargreaves" userId="16d29ebe-5fd1-4f7c-a551-c4871f6cfdc9" providerId="ADAL" clId="{69A7B01F-0295-49F8-BCA5-C9AB53670E3B}" dt="2023-12-11T22:25:52.254" v="4686" actId="20577"/>
          <ac:spMkLst>
            <pc:docMk/>
            <pc:sldMk cId="1803321952" sldId="311"/>
            <ac:spMk id="14" creationId="{C6A12B38-BFDE-32C6-9820-0FC610CD5576}"/>
          </ac:spMkLst>
        </pc:spChg>
        <pc:graphicFrameChg chg="add mod">
          <ac:chgData name="Mrs Hargreaves" userId="16d29ebe-5fd1-4f7c-a551-c4871f6cfdc9" providerId="ADAL" clId="{69A7B01F-0295-49F8-BCA5-C9AB53670E3B}" dt="2023-12-11T21:26:44.430" v="3248" actId="1076"/>
          <ac:graphicFrameMkLst>
            <pc:docMk/>
            <pc:sldMk cId="1803321952" sldId="311"/>
            <ac:graphicFrameMk id="4" creationId="{5DF2037C-4ABC-EC11-7709-97F69D3E88FC}"/>
          </ac:graphicFrameMkLst>
        </pc:graphicFrameChg>
        <pc:graphicFrameChg chg="add mod modGraphic">
          <ac:chgData name="Mrs Hargreaves" userId="16d29ebe-5fd1-4f7c-a551-c4871f6cfdc9" providerId="ADAL" clId="{69A7B01F-0295-49F8-BCA5-C9AB53670E3B}" dt="2023-12-11T21:28:35.324" v="3306" actId="1076"/>
          <ac:graphicFrameMkLst>
            <pc:docMk/>
            <pc:sldMk cId="1803321952" sldId="311"/>
            <ac:graphicFrameMk id="7" creationId="{DA4ABF92-FA09-6CE7-B494-86C138E28AE4}"/>
          </ac:graphicFrameMkLst>
        </pc:graphicFrameChg>
        <pc:picChg chg="add mod">
          <ac:chgData name="Mrs Hargreaves" userId="16d29ebe-5fd1-4f7c-a551-c4871f6cfdc9" providerId="ADAL" clId="{69A7B01F-0295-49F8-BCA5-C9AB53670E3B}" dt="2023-12-11T21:26:50.359" v="3249" actId="1076"/>
          <ac:picMkLst>
            <pc:docMk/>
            <pc:sldMk cId="1803321952" sldId="311"/>
            <ac:picMk id="6" creationId="{55915505-1BFE-E616-6E61-FF3DF974322B}"/>
          </ac:picMkLst>
        </pc:picChg>
        <pc:picChg chg="add mod">
          <ac:chgData name="Mrs Hargreaves" userId="16d29ebe-5fd1-4f7c-a551-c4871f6cfdc9" providerId="ADAL" clId="{69A7B01F-0295-49F8-BCA5-C9AB53670E3B}" dt="2023-12-11T21:29:28.561" v="3312" actId="1076"/>
          <ac:picMkLst>
            <pc:docMk/>
            <pc:sldMk cId="1803321952" sldId="311"/>
            <ac:picMk id="11" creationId="{95945362-2469-7672-4902-33667ADD8B14}"/>
          </ac:picMkLst>
        </pc:picChg>
      </pc:sldChg>
      <pc:sldChg chg="addSp delSp modSp new mod setBg">
        <pc:chgData name="Mrs Hargreaves" userId="16d29ebe-5fd1-4f7c-a551-c4871f6cfdc9" providerId="ADAL" clId="{69A7B01F-0295-49F8-BCA5-C9AB53670E3B}" dt="2023-12-11T22:27:22.304" v="4722" actId="20577"/>
        <pc:sldMkLst>
          <pc:docMk/>
          <pc:sldMk cId="3878353605" sldId="312"/>
        </pc:sldMkLst>
        <pc:spChg chg="del">
          <ac:chgData name="Mrs Hargreaves" userId="16d29ebe-5fd1-4f7c-a551-c4871f6cfdc9" providerId="ADAL" clId="{69A7B01F-0295-49F8-BCA5-C9AB53670E3B}" dt="2023-12-11T21:39:46.125" v="3332" actId="478"/>
          <ac:spMkLst>
            <pc:docMk/>
            <pc:sldMk cId="3878353605" sldId="312"/>
            <ac:spMk id="2" creationId="{E6F806DD-FA5C-83C4-DABF-0A1FC5A7F15A}"/>
          </ac:spMkLst>
        </pc:spChg>
        <pc:spChg chg="del">
          <ac:chgData name="Mrs Hargreaves" userId="16d29ebe-5fd1-4f7c-a551-c4871f6cfdc9" providerId="ADAL" clId="{69A7B01F-0295-49F8-BCA5-C9AB53670E3B}" dt="2023-12-11T21:39:44.461" v="3331" actId="478"/>
          <ac:spMkLst>
            <pc:docMk/>
            <pc:sldMk cId="3878353605" sldId="312"/>
            <ac:spMk id="3" creationId="{375B8F1F-6627-688C-69E0-F6E472CEEC05}"/>
          </ac:spMkLst>
        </pc:spChg>
        <pc:spChg chg="add mod">
          <ac:chgData name="Mrs Hargreaves" userId="16d29ebe-5fd1-4f7c-a551-c4871f6cfdc9" providerId="ADAL" clId="{69A7B01F-0295-49F8-BCA5-C9AB53670E3B}" dt="2023-12-11T22:27:22.304" v="4722" actId="20577"/>
          <ac:spMkLst>
            <pc:docMk/>
            <pc:sldMk cId="3878353605" sldId="312"/>
            <ac:spMk id="6" creationId="{14756A63-88AE-7BB9-F97D-8C83A0CB1CC3}"/>
          </ac:spMkLst>
        </pc:spChg>
        <pc:graphicFrameChg chg="add mod">
          <ac:chgData name="Mrs Hargreaves" userId="16d29ebe-5fd1-4f7c-a551-c4871f6cfdc9" providerId="ADAL" clId="{69A7B01F-0295-49F8-BCA5-C9AB53670E3B}" dt="2023-12-11T21:39:41.821" v="3330"/>
          <ac:graphicFrameMkLst>
            <pc:docMk/>
            <pc:sldMk cId="3878353605" sldId="312"/>
            <ac:graphicFrameMk id="4" creationId="{C70A7AFB-5D58-4B8B-A98F-C1158A8E7C1C}"/>
          </ac:graphicFrameMkLst>
        </pc:graphicFrameChg>
        <pc:graphicFrameChg chg="add mod">
          <ac:chgData name="Mrs Hargreaves" userId="16d29ebe-5fd1-4f7c-a551-c4871f6cfdc9" providerId="ADAL" clId="{69A7B01F-0295-49F8-BCA5-C9AB53670E3B}" dt="2023-12-11T22:17:48.997" v="4403"/>
          <ac:graphicFrameMkLst>
            <pc:docMk/>
            <pc:sldMk cId="3878353605" sldId="312"/>
            <ac:graphicFrameMk id="5" creationId="{4C4E9860-1C03-F754-4E1C-1ED38A913760}"/>
          </ac:graphicFrameMkLst>
        </pc:graphicFrameChg>
        <pc:graphicFrameChg chg="add del mod replId">
          <ac:chgData name="Mrs Hargreaves" userId="16d29ebe-5fd1-4f7c-a551-c4871f6cfdc9" providerId="ADAL" clId="{69A7B01F-0295-49F8-BCA5-C9AB53670E3B}" dt="2023-12-11T21:39:52.699" v="3335" actId="26606"/>
          <ac:graphicFrameMkLst>
            <pc:docMk/>
            <pc:sldMk cId="3878353605" sldId="312"/>
            <ac:graphicFrameMk id="7" creationId="{C70A7AFB-5D58-4B8B-A98F-C1158A8E7C1C}"/>
          </ac:graphicFrameMkLst>
        </pc:graphicFrameChg>
      </pc:sldChg>
      <pc:sldChg chg="addSp delSp modSp new mod">
        <pc:chgData name="Mrs Hargreaves" userId="16d29ebe-5fd1-4f7c-a551-c4871f6cfdc9" providerId="ADAL" clId="{69A7B01F-0295-49F8-BCA5-C9AB53670E3B}" dt="2023-12-11T21:48:43.025" v="3436" actId="1076"/>
        <pc:sldMkLst>
          <pc:docMk/>
          <pc:sldMk cId="1227817351" sldId="313"/>
        </pc:sldMkLst>
        <pc:spChg chg="del">
          <ac:chgData name="Mrs Hargreaves" userId="16d29ebe-5fd1-4f7c-a551-c4871f6cfdc9" providerId="ADAL" clId="{69A7B01F-0295-49F8-BCA5-C9AB53670E3B}" dt="2023-12-11T21:44:04.985" v="3340" actId="478"/>
          <ac:spMkLst>
            <pc:docMk/>
            <pc:sldMk cId="1227817351" sldId="313"/>
            <ac:spMk id="2" creationId="{029ABE06-F919-5CDE-5D95-E6F78B89C338}"/>
          </ac:spMkLst>
        </pc:spChg>
        <pc:spChg chg="mod">
          <ac:chgData name="Mrs Hargreaves" userId="16d29ebe-5fd1-4f7c-a551-c4871f6cfdc9" providerId="ADAL" clId="{69A7B01F-0295-49F8-BCA5-C9AB53670E3B}" dt="2023-12-11T21:48:43.025" v="3436" actId="1076"/>
          <ac:spMkLst>
            <pc:docMk/>
            <pc:sldMk cId="1227817351" sldId="313"/>
            <ac:spMk id="3" creationId="{8BE61265-3B0F-8F11-EACB-EA948EE510B5}"/>
          </ac:spMkLst>
        </pc:spChg>
        <pc:spChg chg="add mod">
          <ac:chgData name="Mrs Hargreaves" userId="16d29ebe-5fd1-4f7c-a551-c4871f6cfdc9" providerId="ADAL" clId="{69A7B01F-0295-49F8-BCA5-C9AB53670E3B}" dt="2023-12-11T21:44:16.521" v="3365" actId="20577"/>
          <ac:spMkLst>
            <pc:docMk/>
            <pc:sldMk cId="1227817351" sldId="313"/>
            <ac:spMk id="4" creationId="{9581505B-343A-2F19-544C-8C07A39BB5DF}"/>
          </ac:spMkLst>
        </pc:spChg>
      </pc:sldChg>
      <pc:sldChg chg="addSp delSp modSp new mod">
        <pc:chgData name="Mrs Hargreaves" userId="16d29ebe-5fd1-4f7c-a551-c4871f6cfdc9" providerId="ADAL" clId="{69A7B01F-0295-49F8-BCA5-C9AB53670E3B}" dt="2023-12-11T21:53:50.983" v="3621" actId="207"/>
        <pc:sldMkLst>
          <pc:docMk/>
          <pc:sldMk cId="4264973162" sldId="314"/>
        </pc:sldMkLst>
        <pc:spChg chg="del">
          <ac:chgData name="Mrs Hargreaves" userId="16d29ebe-5fd1-4f7c-a551-c4871f6cfdc9" providerId="ADAL" clId="{69A7B01F-0295-49F8-BCA5-C9AB53670E3B}" dt="2023-12-11T21:52:01.860" v="3446"/>
          <ac:spMkLst>
            <pc:docMk/>
            <pc:sldMk cId="4264973162" sldId="314"/>
            <ac:spMk id="2" creationId="{429256B9-9781-AF73-61EE-263A25DAEE38}"/>
          </ac:spMkLst>
        </pc:spChg>
        <pc:spChg chg="del">
          <ac:chgData name="Mrs Hargreaves" userId="16d29ebe-5fd1-4f7c-a551-c4871f6cfdc9" providerId="ADAL" clId="{69A7B01F-0295-49F8-BCA5-C9AB53670E3B}" dt="2023-12-11T21:51:13.383" v="3440"/>
          <ac:spMkLst>
            <pc:docMk/>
            <pc:sldMk cId="4264973162" sldId="314"/>
            <ac:spMk id="3" creationId="{332EB500-3A99-629F-4F60-467B9E9B8729}"/>
          </ac:spMkLst>
        </pc:spChg>
        <pc:spChg chg="add mod">
          <ac:chgData name="Mrs Hargreaves" userId="16d29ebe-5fd1-4f7c-a551-c4871f6cfdc9" providerId="ADAL" clId="{69A7B01F-0295-49F8-BCA5-C9AB53670E3B}" dt="2023-12-11T21:53:23.818" v="3618" actId="1076"/>
          <ac:spMkLst>
            <pc:docMk/>
            <pc:sldMk cId="4264973162" sldId="314"/>
            <ac:spMk id="5" creationId="{333B0C20-BFD6-451A-23F2-021D7CF05290}"/>
          </ac:spMkLst>
        </pc:spChg>
        <pc:spChg chg="add mod">
          <ac:chgData name="Mrs Hargreaves" userId="16d29ebe-5fd1-4f7c-a551-c4871f6cfdc9" providerId="ADAL" clId="{69A7B01F-0295-49F8-BCA5-C9AB53670E3B}" dt="2023-12-11T21:53:50.983" v="3621" actId="207"/>
          <ac:spMkLst>
            <pc:docMk/>
            <pc:sldMk cId="4264973162" sldId="314"/>
            <ac:spMk id="6" creationId="{30CF1DEE-8AC2-2495-BFEE-206C847F6957}"/>
          </ac:spMkLst>
        </pc:spChg>
        <pc:graphicFrameChg chg="add mod">
          <ac:chgData name="Mrs Hargreaves" userId="16d29ebe-5fd1-4f7c-a551-c4871f6cfdc9" providerId="ADAL" clId="{69A7B01F-0295-49F8-BCA5-C9AB53670E3B}" dt="2023-12-11T21:53:26.321" v="3619" actId="1076"/>
          <ac:graphicFrameMkLst>
            <pc:docMk/>
            <pc:sldMk cId="4264973162" sldId="314"/>
            <ac:graphicFrameMk id="4" creationId="{208825D4-BA49-3865-9B49-568DC8EB0289}"/>
          </ac:graphicFrameMkLst>
        </pc:graphicFrameChg>
      </pc:sldChg>
      <pc:sldChg chg="addSp delSp modSp new mod setBg">
        <pc:chgData name="Mrs Hargreaves" userId="16d29ebe-5fd1-4f7c-a551-c4871f6cfdc9" providerId="ADAL" clId="{69A7B01F-0295-49F8-BCA5-C9AB53670E3B}" dt="2023-12-11T22:08:44.661" v="3867" actId="207"/>
        <pc:sldMkLst>
          <pc:docMk/>
          <pc:sldMk cId="2560456691" sldId="315"/>
        </pc:sldMkLst>
        <pc:spChg chg="del">
          <ac:chgData name="Mrs Hargreaves" userId="16d29ebe-5fd1-4f7c-a551-c4871f6cfdc9" providerId="ADAL" clId="{69A7B01F-0295-49F8-BCA5-C9AB53670E3B}" dt="2023-12-11T22:01:07.168" v="3767"/>
          <ac:spMkLst>
            <pc:docMk/>
            <pc:sldMk cId="2560456691" sldId="315"/>
            <ac:spMk id="2" creationId="{7F7C9933-33F1-0A0A-6193-A3C5D17640AE}"/>
          </ac:spMkLst>
        </pc:spChg>
        <pc:spChg chg="add mod">
          <ac:chgData name="Mrs Hargreaves" userId="16d29ebe-5fd1-4f7c-a551-c4871f6cfdc9" providerId="ADAL" clId="{69A7B01F-0295-49F8-BCA5-C9AB53670E3B}" dt="2023-12-11T22:07:55.930" v="3865" actId="14100"/>
          <ac:spMkLst>
            <pc:docMk/>
            <pc:sldMk cId="2560456691" sldId="315"/>
            <ac:spMk id="3" creationId="{0C98F7E7-88A6-8B40-7C99-59125A5A0E9B}"/>
          </ac:spMkLst>
        </pc:spChg>
        <pc:spChg chg="add mod">
          <ac:chgData name="Mrs Hargreaves" userId="16d29ebe-5fd1-4f7c-a551-c4871f6cfdc9" providerId="ADAL" clId="{69A7B01F-0295-49F8-BCA5-C9AB53670E3B}" dt="2023-12-11T22:08:44.661" v="3867" actId="207"/>
          <ac:spMkLst>
            <pc:docMk/>
            <pc:sldMk cId="2560456691" sldId="315"/>
            <ac:spMk id="4" creationId="{9610CB82-D325-3F64-B7BE-956D3E424276}"/>
          </ac:spMkLst>
        </pc:spChg>
        <pc:spChg chg="del mod replId">
          <ac:chgData name="Mrs Hargreaves" userId="16d29ebe-5fd1-4f7c-a551-c4871f6cfdc9" providerId="ADAL" clId="{69A7B01F-0295-49F8-BCA5-C9AB53670E3B}" dt="2023-12-11T22:04:19.563" v="3846" actId="26606"/>
          <ac:spMkLst>
            <pc:docMk/>
            <pc:sldMk cId="2560456691" sldId="315"/>
            <ac:spMk id="9" creationId="{FEAA20C9-91E8-6F4E-A245-861CFCFCCEF9}"/>
          </ac:spMkLst>
        </pc:spChg>
        <pc:spChg chg="add del mod replId">
          <ac:chgData name="Mrs Hargreaves" userId="16d29ebe-5fd1-4f7c-a551-c4871f6cfdc9" providerId="ADAL" clId="{69A7B01F-0295-49F8-BCA5-C9AB53670E3B}" dt="2023-12-11T22:04:19.563" v="3846" actId="26606"/>
          <ac:spMkLst>
            <pc:docMk/>
            <pc:sldMk cId="2560456691" sldId="315"/>
            <ac:spMk id="10" creationId="{0A525CDF-BB65-C4DB-E3F1-2396CF83E410}"/>
          </ac:spMkLst>
        </pc:spChg>
        <pc:spChg chg="add">
          <ac:chgData name="Mrs Hargreaves" userId="16d29ebe-5fd1-4f7c-a551-c4871f6cfdc9" providerId="ADAL" clId="{69A7B01F-0295-49F8-BCA5-C9AB53670E3B}" dt="2023-12-11T22:04:19.563" v="3846" actId="26606"/>
          <ac:spMkLst>
            <pc:docMk/>
            <pc:sldMk cId="2560456691" sldId="315"/>
            <ac:spMk id="12" creationId="{FFB60E8C-7224-44A4-87A0-46A1711DD2ED}"/>
          </ac:spMkLst>
        </pc:spChg>
        <pc:spChg chg="add">
          <ac:chgData name="Mrs Hargreaves" userId="16d29ebe-5fd1-4f7c-a551-c4871f6cfdc9" providerId="ADAL" clId="{69A7B01F-0295-49F8-BCA5-C9AB53670E3B}" dt="2023-12-11T22:04:19.563" v="3846" actId="26606"/>
          <ac:spMkLst>
            <pc:docMk/>
            <pc:sldMk cId="2560456691" sldId="315"/>
            <ac:spMk id="14" creationId="{5DA32751-37A2-45C0-BE94-63D375E27003}"/>
          </ac:spMkLst>
        </pc:spChg>
        <pc:spChg chg="add">
          <ac:chgData name="Mrs Hargreaves" userId="16d29ebe-5fd1-4f7c-a551-c4871f6cfdc9" providerId="ADAL" clId="{69A7B01F-0295-49F8-BCA5-C9AB53670E3B}" dt="2023-12-11T22:04:19.563" v="3846" actId="26606"/>
          <ac:spMkLst>
            <pc:docMk/>
            <pc:sldMk cId="2560456691" sldId="315"/>
            <ac:spMk id="16" creationId="{E659831F-0D9A-4C63-9EBB-8435B85A440F}"/>
          </ac:spMkLst>
        </pc:spChg>
        <pc:spChg chg="add">
          <ac:chgData name="Mrs Hargreaves" userId="16d29ebe-5fd1-4f7c-a551-c4871f6cfdc9" providerId="ADAL" clId="{69A7B01F-0295-49F8-BCA5-C9AB53670E3B}" dt="2023-12-11T22:04:19.563" v="3846" actId="26606"/>
          <ac:spMkLst>
            <pc:docMk/>
            <pc:sldMk cId="2560456691" sldId="315"/>
            <ac:spMk id="18" creationId="{5A55FBCD-CD42-40F5-8A1B-3203F9CAEEAA}"/>
          </ac:spMkLst>
        </pc:spChg>
        <pc:picChg chg="add del mod modCrop">
          <ac:chgData name="Mrs Hargreaves" userId="16d29ebe-5fd1-4f7c-a551-c4871f6cfdc9" providerId="ADAL" clId="{69A7B01F-0295-49F8-BCA5-C9AB53670E3B}" dt="2023-12-11T22:04:05.408" v="3843" actId="478"/>
          <ac:picMkLst>
            <pc:docMk/>
            <pc:sldMk cId="2560456691" sldId="315"/>
            <ac:picMk id="6" creationId="{392C693F-E530-63EE-AF3B-50DD4C10D3B3}"/>
          </ac:picMkLst>
        </pc:picChg>
        <pc:picChg chg="add mod">
          <ac:chgData name="Mrs Hargreaves" userId="16d29ebe-5fd1-4f7c-a551-c4871f6cfdc9" providerId="ADAL" clId="{69A7B01F-0295-49F8-BCA5-C9AB53670E3B}" dt="2023-12-11T22:06:08.624" v="3858" actId="1076"/>
          <ac:picMkLst>
            <pc:docMk/>
            <pc:sldMk cId="2560456691" sldId="315"/>
            <ac:picMk id="7" creationId="{FAE5F63A-7F08-1250-4AF2-09E203DE6836}"/>
          </ac:picMkLst>
        </pc:picChg>
        <pc:picChg chg="add del mod replId">
          <ac:chgData name="Mrs Hargreaves" userId="16d29ebe-5fd1-4f7c-a551-c4871f6cfdc9" providerId="ADAL" clId="{69A7B01F-0295-49F8-BCA5-C9AB53670E3B}" dt="2023-12-11T22:04:19.563" v="3846" actId="26606"/>
          <ac:picMkLst>
            <pc:docMk/>
            <pc:sldMk cId="2560456691" sldId="315"/>
            <ac:picMk id="11" creationId="{A68D8C2A-AF4D-2A5C-A891-32E303B2550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lowscotland-my.sharepoint.com/personal/gw08hargreavesjennie_glow_sch_uk/Documents/2020%20TESTS%20&amp;%20EXAMS/P&amp;N%20Writing/H%202022/inverse%20square%20law.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 graph to show the inverse square law for a point source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x"/>
            <c:size val="5"/>
            <c:spPr>
              <a:noFill/>
              <a:ln w="9525">
                <a:solidFill>
                  <a:schemeClr val="tx1"/>
                </a:solidFill>
              </a:ln>
              <a:effectLst/>
            </c:spPr>
          </c:marker>
          <c:trendline>
            <c:spPr>
              <a:ln w="9525" cap="rnd">
                <a:solidFill>
                  <a:schemeClr val="tx1"/>
                </a:solidFill>
                <a:prstDash val="solid"/>
              </a:ln>
              <a:effectLst/>
            </c:spPr>
            <c:trendlineType val="linear"/>
            <c:dispRSqr val="1"/>
            <c:dispEq val="1"/>
            <c:trendlineLbl>
              <c:layout>
                <c:manualLayout>
                  <c:x val="-4.8235905033344548E-3"/>
                  <c:y val="0.52513954518022277"/>
                </c:manualLayout>
              </c:layout>
              <c:tx>
                <c:rich>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r>
                      <a:rPr lang="en-US" sz="1400" b="1" baseline="0">
                        <a:solidFill>
                          <a:srgbClr val="FF0000"/>
                        </a:solidFill>
                      </a:rPr>
                      <a:t>y = 2.2987x + 1.149</a:t>
                    </a:r>
                    <a:br>
                      <a:rPr lang="en-US" sz="1400" b="1" baseline="0">
                        <a:solidFill>
                          <a:srgbClr val="FF0000"/>
                        </a:solidFill>
                      </a:rPr>
                    </a:br>
                    <a:r>
                      <a:rPr lang="en-US" sz="1400" b="1" baseline="0">
                        <a:solidFill>
                          <a:srgbClr val="FF0000"/>
                        </a:solidFill>
                      </a:rPr>
                      <a:t>R² = 0.9992</a:t>
                    </a:r>
                    <a:endParaRPr lang="en-US" sz="1400" b="1">
                      <a:solidFill>
                        <a:srgbClr val="FF0000"/>
                      </a:solidFill>
                    </a:endParaRPr>
                  </a:p>
                </c:rich>
              </c:tx>
              <c:numFmt formatCode="General" sourceLinked="0"/>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trendlineLbl>
          </c:trendline>
          <c:xVal>
            <c:numRef>
              <c:f>'[inverse square law.xlsx]Sheet1'!$B$3:$B$9</c:f>
              <c:numCache>
                <c:formatCode>0.000</c:formatCode>
                <c:ptCount val="7"/>
                <c:pt idx="0">
                  <c:v>24.999999999999996</c:v>
                </c:pt>
                <c:pt idx="1">
                  <c:v>16</c:v>
                </c:pt>
                <c:pt idx="2">
                  <c:v>11.111111111111111</c:v>
                </c:pt>
                <c:pt idx="3">
                  <c:v>6.2499999999999991</c:v>
                </c:pt>
                <c:pt idx="4">
                  <c:v>2.7777777777777777</c:v>
                </c:pt>
                <c:pt idx="5">
                  <c:v>1.5624999999999998</c:v>
                </c:pt>
                <c:pt idx="6">
                  <c:v>1</c:v>
                </c:pt>
              </c:numCache>
            </c:numRef>
          </c:xVal>
          <c:yVal>
            <c:numRef>
              <c:f>'[inverse square law.xlsx]Sheet1'!$G$3:$G$9</c:f>
              <c:numCache>
                <c:formatCode>0.0</c:formatCode>
                <c:ptCount val="7"/>
                <c:pt idx="0">
                  <c:v>58.975000000000001</c:v>
                </c:pt>
                <c:pt idx="1">
                  <c:v>38.174999999999997</c:v>
                </c:pt>
                <c:pt idx="2">
                  <c:v>25.425000000000001</c:v>
                </c:pt>
                <c:pt idx="3">
                  <c:v>15.524999999999999</c:v>
                </c:pt>
                <c:pt idx="4">
                  <c:v>7.6499999999999995</c:v>
                </c:pt>
                <c:pt idx="5">
                  <c:v>5.2</c:v>
                </c:pt>
                <c:pt idx="6">
                  <c:v>3.5249999999999999</c:v>
                </c:pt>
              </c:numCache>
            </c:numRef>
          </c:yVal>
          <c:smooth val="0"/>
          <c:extLst>
            <c:ext xmlns:c16="http://schemas.microsoft.com/office/drawing/2014/chart" uri="{C3380CC4-5D6E-409C-BE32-E72D297353CC}">
              <c16:uniqueId val="{00000001-E0A0-4C6B-A370-4CED7D2EC92D}"/>
            </c:ext>
          </c:extLst>
        </c:ser>
        <c:dLbls>
          <c:showLegendKey val="0"/>
          <c:showVal val="0"/>
          <c:showCatName val="0"/>
          <c:showSerName val="0"/>
          <c:showPercent val="0"/>
          <c:showBubbleSize val="0"/>
        </c:dLbls>
        <c:axId val="1857314671"/>
        <c:axId val="1857313423"/>
      </c:scatterChart>
      <c:valAx>
        <c:axId val="1857314671"/>
        <c:scaling>
          <c:orientation val="minMax"/>
          <c:max val="26"/>
        </c:scaling>
        <c:delete val="0"/>
        <c:axPos val="b"/>
        <c:majorGridlines>
          <c:spPr>
            <a:ln w="9525" cap="flat" cmpd="sng" algn="ctr">
              <a:solidFill>
                <a:schemeClr val="tx1">
                  <a:lumMod val="75000"/>
                  <a:lumOff val="25000"/>
                </a:schemeClr>
              </a:solidFill>
              <a:round/>
            </a:ln>
            <a:effectLst/>
          </c:spPr>
        </c:majorGridlines>
        <c:minorGridlines>
          <c:spPr>
            <a:ln w="9525" cap="flat" cmpd="sng" algn="ctr">
              <a:solidFill>
                <a:schemeClr val="bg1">
                  <a:lumMod val="6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1/d</a:t>
                </a:r>
                <a:r>
                  <a:rPr lang="en-GB" sz="1400" baseline="30000"/>
                  <a:t>2</a:t>
                </a:r>
                <a:r>
                  <a:rPr lang="en-GB" sz="1400"/>
                  <a:t> /m</a:t>
                </a:r>
                <a:r>
                  <a:rPr lang="en-GB" sz="1400" baseline="30000"/>
                  <a:t>-2</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7313423"/>
        <c:crosses val="autoZero"/>
        <c:crossBetween val="midCat"/>
        <c:majorUnit val="2"/>
        <c:minorUnit val="0.2"/>
      </c:valAx>
      <c:valAx>
        <c:axId val="1857313423"/>
        <c:scaling>
          <c:orientation val="minMax"/>
          <c:max val="65"/>
        </c:scaling>
        <c:delete val="0"/>
        <c:axPos val="l"/>
        <c:majorGridlines>
          <c:spPr>
            <a:ln w="9525" cap="flat" cmpd="sng" algn="ctr">
              <a:solidFill>
                <a:schemeClr val="bg2">
                  <a:lumMod val="50000"/>
                </a:schemeClr>
              </a:solidFill>
              <a:round/>
            </a:ln>
            <a:effectLst/>
          </c:spPr>
        </c:majorGridlines>
        <c:minorGridlines>
          <c:spPr>
            <a:ln w="9525" cap="flat" cmpd="sng" algn="ctr">
              <a:solidFill>
                <a:schemeClr val="bg1">
                  <a:lumMod val="6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irradiance /lux</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57314671"/>
        <c:crossesAt val="0"/>
        <c:crossBetween val="midCat"/>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9AC23-A3B0-4996-A361-572EC67F615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FC50DD5-F251-4B9F-8053-44A79643C530}">
      <dgm:prSet/>
      <dgm:spPr/>
      <dgm:t>
        <a:bodyPr/>
        <a:lstStyle/>
        <a:p>
          <a:r>
            <a:rPr lang="en-US" b="0" i="0"/>
            <a:t>A scatter graph is the only appropriate format for presentation of data in this section. Graphs must be based on the candidate’s experimental data. </a:t>
          </a:r>
          <a:endParaRPr lang="en-US"/>
        </a:p>
      </dgm:t>
    </dgm:pt>
    <dgm:pt modelId="{834841C3-2F02-4426-8D2B-2F99D1585371}" type="parTrans" cxnId="{9FDD9CEA-00ED-4A92-BE76-1AF10B3078CC}">
      <dgm:prSet/>
      <dgm:spPr/>
      <dgm:t>
        <a:bodyPr/>
        <a:lstStyle/>
        <a:p>
          <a:endParaRPr lang="en-US"/>
        </a:p>
      </dgm:t>
    </dgm:pt>
    <dgm:pt modelId="{689F8E5D-FD90-481A-91AF-849ED1C5D85B}" type="sibTrans" cxnId="{9FDD9CEA-00ED-4A92-BE76-1AF10B3078CC}">
      <dgm:prSet/>
      <dgm:spPr/>
      <dgm:t>
        <a:bodyPr/>
        <a:lstStyle/>
        <a:p>
          <a:endParaRPr lang="en-US"/>
        </a:p>
      </dgm:t>
    </dgm:pt>
    <dgm:pt modelId="{0E3024AA-9CA7-459E-8422-B4F6B8133164}">
      <dgm:prSet/>
      <dgm:spPr/>
      <dgm:t>
        <a:bodyPr/>
        <a:lstStyle/>
        <a:p>
          <a:r>
            <a:rPr lang="en-US" b="0" i="0"/>
            <a:t>Mark computer-generated graphs in the same way as hand-drawn graphs. </a:t>
          </a:r>
          <a:endParaRPr lang="en-US"/>
        </a:p>
      </dgm:t>
    </dgm:pt>
    <dgm:pt modelId="{5262F0AB-D88F-4C9C-860F-503583D1F8C4}" type="parTrans" cxnId="{D7C1B11E-2823-40DE-95B2-2ADEC9AC67AB}">
      <dgm:prSet/>
      <dgm:spPr/>
      <dgm:t>
        <a:bodyPr/>
        <a:lstStyle/>
        <a:p>
          <a:endParaRPr lang="en-US"/>
        </a:p>
      </dgm:t>
    </dgm:pt>
    <dgm:pt modelId="{3C4686D7-7519-4217-BABA-C359B5089579}" type="sibTrans" cxnId="{D7C1B11E-2823-40DE-95B2-2ADEC9AC67AB}">
      <dgm:prSet/>
      <dgm:spPr/>
      <dgm:t>
        <a:bodyPr/>
        <a:lstStyle/>
        <a:p>
          <a:endParaRPr lang="en-US"/>
        </a:p>
      </dgm:t>
    </dgm:pt>
    <dgm:pt modelId="{53684367-FBDB-4DCF-83D0-80B505D2830C}">
      <dgm:prSet/>
      <dgm:spPr/>
      <dgm:t>
        <a:bodyPr/>
        <a:lstStyle/>
        <a:p>
          <a:r>
            <a:rPr lang="en-US" b="0" i="0"/>
            <a:t>Graphs should be of </a:t>
          </a:r>
          <a:r>
            <a:rPr lang="en-US" b="1" i="1"/>
            <a:t>a size that allows the scaling and labelling of the axes,</a:t>
          </a:r>
          <a:r>
            <a:rPr lang="en-US" b="0" i="0"/>
            <a:t> and the accuracy of the plotting of the data points, to be readily checked. </a:t>
          </a:r>
          <a:endParaRPr lang="en-US"/>
        </a:p>
      </dgm:t>
    </dgm:pt>
    <dgm:pt modelId="{5A383C02-3EC3-4D42-86F2-A423A06ABBE1}" type="parTrans" cxnId="{CE192C94-0AA5-48B4-A1E9-AD8CF656B8F8}">
      <dgm:prSet/>
      <dgm:spPr/>
      <dgm:t>
        <a:bodyPr/>
        <a:lstStyle/>
        <a:p>
          <a:endParaRPr lang="en-US"/>
        </a:p>
      </dgm:t>
    </dgm:pt>
    <dgm:pt modelId="{913BA2CC-20D5-4224-9A3E-34E5A0D5061F}" type="sibTrans" cxnId="{CE192C94-0AA5-48B4-A1E9-AD8CF656B8F8}">
      <dgm:prSet/>
      <dgm:spPr/>
      <dgm:t>
        <a:bodyPr/>
        <a:lstStyle/>
        <a:p>
          <a:endParaRPr lang="en-US"/>
        </a:p>
      </dgm:t>
    </dgm:pt>
    <dgm:pt modelId="{E69218A6-82CD-4761-AD1B-BF5840E7E00F}">
      <dgm:prSet/>
      <dgm:spPr/>
      <dgm:t>
        <a:bodyPr/>
        <a:lstStyle/>
        <a:p>
          <a:r>
            <a:rPr lang="en-US" b="0" i="0"/>
            <a:t>It may not be possible to check the accuracy of plotting if data points are excessively large, minor gridlines are omitted or the candidate has not used graph paper. </a:t>
          </a:r>
          <a:endParaRPr lang="en-US"/>
        </a:p>
      </dgm:t>
    </dgm:pt>
    <dgm:pt modelId="{11802A6E-5893-4D60-8D28-1009B2A804EB}" type="parTrans" cxnId="{B79E2F91-01D9-403A-839A-308088EDD4D6}">
      <dgm:prSet/>
      <dgm:spPr/>
      <dgm:t>
        <a:bodyPr/>
        <a:lstStyle/>
        <a:p>
          <a:endParaRPr lang="en-US"/>
        </a:p>
      </dgm:t>
    </dgm:pt>
    <dgm:pt modelId="{D6BC61C0-46B2-4374-A72B-B4B29FCB13B4}" type="sibTrans" cxnId="{B79E2F91-01D9-403A-839A-308088EDD4D6}">
      <dgm:prSet/>
      <dgm:spPr/>
      <dgm:t>
        <a:bodyPr/>
        <a:lstStyle/>
        <a:p>
          <a:endParaRPr lang="en-US"/>
        </a:p>
      </dgm:t>
    </dgm:pt>
    <dgm:pt modelId="{88760ADD-AFAF-4B5D-9832-3BC154836965}">
      <dgm:prSet/>
      <dgm:spPr/>
      <dgm:t>
        <a:bodyPr/>
        <a:lstStyle/>
        <a:p>
          <a:r>
            <a:rPr lang="en-US" b="0" i="0"/>
            <a:t>Where a candidate has graphed data from two experiments, both graphs should be marked, and the mark associated with the higher-scoring graph awarded.</a:t>
          </a:r>
          <a:endParaRPr lang="en-US"/>
        </a:p>
      </dgm:t>
    </dgm:pt>
    <dgm:pt modelId="{2C16CD38-E095-4565-BF80-51DE67065886}" type="parTrans" cxnId="{6EFC4EA0-38C3-4147-9E6F-B15C69D16A23}">
      <dgm:prSet/>
      <dgm:spPr/>
      <dgm:t>
        <a:bodyPr/>
        <a:lstStyle/>
        <a:p>
          <a:endParaRPr lang="en-US"/>
        </a:p>
      </dgm:t>
    </dgm:pt>
    <dgm:pt modelId="{3D6952C6-BB09-4928-ACF4-50765D8E656E}" type="sibTrans" cxnId="{6EFC4EA0-38C3-4147-9E6F-B15C69D16A23}">
      <dgm:prSet/>
      <dgm:spPr/>
      <dgm:t>
        <a:bodyPr/>
        <a:lstStyle/>
        <a:p>
          <a:endParaRPr lang="en-US"/>
        </a:p>
      </dgm:t>
    </dgm:pt>
    <dgm:pt modelId="{B5271039-9742-459A-851D-E5A319BE2D5F}" type="pres">
      <dgm:prSet presAssocID="{2A59AC23-A3B0-4996-A361-572EC67F615A}" presName="linear" presStyleCnt="0">
        <dgm:presLayoutVars>
          <dgm:animLvl val="lvl"/>
          <dgm:resizeHandles val="exact"/>
        </dgm:presLayoutVars>
      </dgm:prSet>
      <dgm:spPr/>
    </dgm:pt>
    <dgm:pt modelId="{3720D36E-BF34-46AC-99EE-C786569635D5}" type="pres">
      <dgm:prSet presAssocID="{CFC50DD5-F251-4B9F-8053-44A79643C530}" presName="parentText" presStyleLbl="node1" presStyleIdx="0" presStyleCnt="5">
        <dgm:presLayoutVars>
          <dgm:chMax val="0"/>
          <dgm:bulletEnabled val="1"/>
        </dgm:presLayoutVars>
      </dgm:prSet>
      <dgm:spPr/>
    </dgm:pt>
    <dgm:pt modelId="{D75D251F-ABF3-4984-A81C-F3A4F86E7632}" type="pres">
      <dgm:prSet presAssocID="{689F8E5D-FD90-481A-91AF-849ED1C5D85B}" presName="spacer" presStyleCnt="0"/>
      <dgm:spPr/>
    </dgm:pt>
    <dgm:pt modelId="{397F05E2-1B27-4435-973A-1D4CD1DAB896}" type="pres">
      <dgm:prSet presAssocID="{0E3024AA-9CA7-459E-8422-B4F6B8133164}" presName="parentText" presStyleLbl="node1" presStyleIdx="1" presStyleCnt="5">
        <dgm:presLayoutVars>
          <dgm:chMax val="0"/>
          <dgm:bulletEnabled val="1"/>
        </dgm:presLayoutVars>
      </dgm:prSet>
      <dgm:spPr/>
    </dgm:pt>
    <dgm:pt modelId="{3A69374A-6327-4C6E-860F-EAB680825719}" type="pres">
      <dgm:prSet presAssocID="{3C4686D7-7519-4217-BABA-C359B5089579}" presName="spacer" presStyleCnt="0"/>
      <dgm:spPr/>
    </dgm:pt>
    <dgm:pt modelId="{1431B0D8-3C0B-4A5C-8DF1-76311B9082ED}" type="pres">
      <dgm:prSet presAssocID="{53684367-FBDB-4DCF-83D0-80B505D2830C}" presName="parentText" presStyleLbl="node1" presStyleIdx="2" presStyleCnt="5">
        <dgm:presLayoutVars>
          <dgm:chMax val="0"/>
          <dgm:bulletEnabled val="1"/>
        </dgm:presLayoutVars>
      </dgm:prSet>
      <dgm:spPr/>
    </dgm:pt>
    <dgm:pt modelId="{7CADDF72-8093-4428-820B-7CFB03F27244}" type="pres">
      <dgm:prSet presAssocID="{913BA2CC-20D5-4224-9A3E-34E5A0D5061F}" presName="spacer" presStyleCnt="0"/>
      <dgm:spPr/>
    </dgm:pt>
    <dgm:pt modelId="{1CAB6982-D39E-4026-B350-5E5395EFBF32}" type="pres">
      <dgm:prSet presAssocID="{E69218A6-82CD-4761-AD1B-BF5840E7E00F}" presName="parentText" presStyleLbl="node1" presStyleIdx="3" presStyleCnt="5">
        <dgm:presLayoutVars>
          <dgm:chMax val="0"/>
          <dgm:bulletEnabled val="1"/>
        </dgm:presLayoutVars>
      </dgm:prSet>
      <dgm:spPr/>
    </dgm:pt>
    <dgm:pt modelId="{ED0BA113-5BC6-48A7-8C12-B4DE7651E6C7}" type="pres">
      <dgm:prSet presAssocID="{D6BC61C0-46B2-4374-A72B-B4B29FCB13B4}" presName="spacer" presStyleCnt="0"/>
      <dgm:spPr/>
    </dgm:pt>
    <dgm:pt modelId="{5938855B-1B89-41E4-BE1A-BE1FAA2A590F}" type="pres">
      <dgm:prSet presAssocID="{88760ADD-AFAF-4B5D-9832-3BC154836965}" presName="parentText" presStyleLbl="node1" presStyleIdx="4" presStyleCnt="5">
        <dgm:presLayoutVars>
          <dgm:chMax val="0"/>
          <dgm:bulletEnabled val="1"/>
        </dgm:presLayoutVars>
      </dgm:prSet>
      <dgm:spPr/>
    </dgm:pt>
  </dgm:ptLst>
  <dgm:cxnLst>
    <dgm:cxn modelId="{30E6DA10-D666-41E6-AC5F-53A66ED2735E}" type="presOf" srcId="{88760ADD-AFAF-4B5D-9832-3BC154836965}" destId="{5938855B-1B89-41E4-BE1A-BE1FAA2A590F}" srcOrd="0" destOrd="0" presId="urn:microsoft.com/office/officeart/2005/8/layout/vList2"/>
    <dgm:cxn modelId="{D7C1B11E-2823-40DE-95B2-2ADEC9AC67AB}" srcId="{2A59AC23-A3B0-4996-A361-572EC67F615A}" destId="{0E3024AA-9CA7-459E-8422-B4F6B8133164}" srcOrd="1" destOrd="0" parTransId="{5262F0AB-D88F-4C9C-860F-503583D1F8C4}" sibTransId="{3C4686D7-7519-4217-BABA-C359B5089579}"/>
    <dgm:cxn modelId="{B3D04C21-85EE-4310-BB67-E375F4BE6B96}" type="presOf" srcId="{E69218A6-82CD-4761-AD1B-BF5840E7E00F}" destId="{1CAB6982-D39E-4026-B350-5E5395EFBF32}" srcOrd="0" destOrd="0" presId="urn:microsoft.com/office/officeart/2005/8/layout/vList2"/>
    <dgm:cxn modelId="{66635940-B050-444C-872C-7DF0C1CE28FF}" type="presOf" srcId="{0E3024AA-9CA7-459E-8422-B4F6B8133164}" destId="{397F05E2-1B27-4435-973A-1D4CD1DAB896}" srcOrd="0" destOrd="0" presId="urn:microsoft.com/office/officeart/2005/8/layout/vList2"/>
    <dgm:cxn modelId="{E1F25867-56BC-4B4E-BF59-492A40E24C9F}" type="presOf" srcId="{CFC50DD5-F251-4B9F-8053-44A79643C530}" destId="{3720D36E-BF34-46AC-99EE-C786569635D5}" srcOrd="0" destOrd="0" presId="urn:microsoft.com/office/officeart/2005/8/layout/vList2"/>
    <dgm:cxn modelId="{A4CC8F79-E106-4466-AC67-3E667305517F}" type="presOf" srcId="{53684367-FBDB-4DCF-83D0-80B505D2830C}" destId="{1431B0D8-3C0B-4A5C-8DF1-76311B9082ED}" srcOrd="0" destOrd="0" presId="urn:microsoft.com/office/officeart/2005/8/layout/vList2"/>
    <dgm:cxn modelId="{B79E2F91-01D9-403A-839A-308088EDD4D6}" srcId="{2A59AC23-A3B0-4996-A361-572EC67F615A}" destId="{E69218A6-82CD-4761-AD1B-BF5840E7E00F}" srcOrd="3" destOrd="0" parTransId="{11802A6E-5893-4D60-8D28-1009B2A804EB}" sibTransId="{D6BC61C0-46B2-4374-A72B-B4B29FCB13B4}"/>
    <dgm:cxn modelId="{CE192C94-0AA5-48B4-A1E9-AD8CF656B8F8}" srcId="{2A59AC23-A3B0-4996-A361-572EC67F615A}" destId="{53684367-FBDB-4DCF-83D0-80B505D2830C}" srcOrd="2" destOrd="0" parTransId="{5A383C02-3EC3-4D42-86F2-A423A06ABBE1}" sibTransId="{913BA2CC-20D5-4224-9A3E-34E5A0D5061F}"/>
    <dgm:cxn modelId="{6EFC4EA0-38C3-4147-9E6F-B15C69D16A23}" srcId="{2A59AC23-A3B0-4996-A361-572EC67F615A}" destId="{88760ADD-AFAF-4B5D-9832-3BC154836965}" srcOrd="4" destOrd="0" parTransId="{2C16CD38-E095-4565-BF80-51DE67065886}" sibTransId="{3D6952C6-BB09-4928-ACF4-50765D8E656E}"/>
    <dgm:cxn modelId="{9FDD9CEA-00ED-4A92-BE76-1AF10B3078CC}" srcId="{2A59AC23-A3B0-4996-A361-572EC67F615A}" destId="{CFC50DD5-F251-4B9F-8053-44A79643C530}" srcOrd="0" destOrd="0" parTransId="{834841C3-2F02-4426-8D2B-2F99D1585371}" sibTransId="{689F8E5D-FD90-481A-91AF-849ED1C5D85B}"/>
    <dgm:cxn modelId="{B8FE55FA-908E-465F-B309-2FA84D810BAC}" type="presOf" srcId="{2A59AC23-A3B0-4996-A361-572EC67F615A}" destId="{B5271039-9742-459A-851D-E5A319BE2D5F}" srcOrd="0" destOrd="0" presId="urn:microsoft.com/office/officeart/2005/8/layout/vList2"/>
    <dgm:cxn modelId="{02CF6388-D55F-4B0B-B77C-546D2C262EDA}" type="presParOf" srcId="{B5271039-9742-459A-851D-E5A319BE2D5F}" destId="{3720D36E-BF34-46AC-99EE-C786569635D5}" srcOrd="0" destOrd="0" presId="urn:microsoft.com/office/officeart/2005/8/layout/vList2"/>
    <dgm:cxn modelId="{FA9A9EE8-0688-4E60-86BB-17AC146A6CD3}" type="presParOf" srcId="{B5271039-9742-459A-851D-E5A319BE2D5F}" destId="{D75D251F-ABF3-4984-A81C-F3A4F86E7632}" srcOrd="1" destOrd="0" presId="urn:microsoft.com/office/officeart/2005/8/layout/vList2"/>
    <dgm:cxn modelId="{B7C5239B-B0A3-4E9E-80B5-0762A53FC914}" type="presParOf" srcId="{B5271039-9742-459A-851D-E5A319BE2D5F}" destId="{397F05E2-1B27-4435-973A-1D4CD1DAB896}" srcOrd="2" destOrd="0" presId="urn:microsoft.com/office/officeart/2005/8/layout/vList2"/>
    <dgm:cxn modelId="{32637856-8EE2-4634-B2BD-BB2743B45AD6}" type="presParOf" srcId="{B5271039-9742-459A-851D-E5A319BE2D5F}" destId="{3A69374A-6327-4C6E-860F-EAB680825719}" srcOrd="3" destOrd="0" presId="urn:microsoft.com/office/officeart/2005/8/layout/vList2"/>
    <dgm:cxn modelId="{E0041E79-3C53-4C16-BBD8-427455B25F28}" type="presParOf" srcId="{B5271039-9742-459A-851D-E5A319BE2D5F}" destId="{1431B0D8-3C0B-4A5C-8DF1-76311B9082ED}" srcOrd="4" destOrd="0" presId="urn:microsoft.com/office/officeart/2005/8/layout/vList2"/>
    <dgm:cxn modelId="{9BA13D18-F1DF-484C-9270-DA4ACEA26C79}" type="presParOf" srcId="{B5271039-9742-459A-851D-E5A319BE2D5F}" destId="{7CADDF72-8093-4428-820B-7CFB03F27244}" srcOrd="5" destOrd="0" presId="urn:microsoft.com/office/officeart/2005/8/layout/vList2"/>
    <dgm:cxn modelId="{372327EF-C278-4E76-9CC0-E6B19FAFE1EC}" type="presParOf" srcId="{B5271039-9742-459A-851D-E5A319BE2D5F}" destId="{1CAB6982-D39E-4026-B350-5E5395EFBF32}" srcOrd="6" destOrd="0" presId="urn:microsoft.com/office/officeart/2005/8/layout/vList2"/>
    <dgm:cxn modelId="{44B37FBA-0CDB-47CF-8117-73EE6AD7E356}" type="presParOf" srcId="{B5271039-9742-459A-851D-E5A319BE2D5F}" destId="{ED0BA113-5BC6-48A7-8C12-B4DE7651E6C7}" srcOrd="7" destOrd="0" presId="urn:microsoft.com/office/officeart/2005/8/layout/vList2"/>
    <dgm:cxn modelId="{15188F15-96F8-4689-A2A0-FB7E1C69880B}" type="presParOf" srcId="{B5271039-9742-459A-851D-E5A319BE2D5F}" destId="{5938855B-1B89-41E4-BE1A-BE1FAA2A590F}"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0D36E-BF34-46AC-99EE-C786569635D5}">
      <dsp:nvSpPr>
        <dsp:cNvPr id="0" name=""/>
        <dsp:cNvSpPr/>
      </dsp:nvSpPr>
      <dsp:spPr>
        <a:xfrm>
          <a:off x="0" y="99510"/>
          <a:ext cx="8225700" cy="5405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A scatter graph is the only appropriate format for presentation of data in this section. Graphs must be based on the candidate’s experimental data. </a:t>
          </a:r>
          <a:endParaRPr lang="en-US" sz="1400" kern="1200"/>
        </a:p>
      </dsp:txBody>
      <dsp:txXfrm>
        <a:off x="26387" y="125897"/>
        <a:ext cx="8172926" cy="487766"/>
      </dsp:txXfrm>
    </dsp:sp>
    <dsp:sp modelId="{397F05E2-1B27-4435-973A-1D4CD1DAB896}">
      <dsp:nvSpPr>
        <dsp:cNvPr id="0" name=""/>
        <dsp:cNvSpPr/>
      </dsp:nvSpPr>
      <dsp:spPr>
        <a:xfrm>
          <a:off x="0" y="680370"/>
          <a:ext cx="8225700" cy="5405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Mark computer-generated graphs in the same way as hand-drawn graphs. </a:t>
          </a:r>
          <a:endParaRPr lang="en-US" sz="1400" kern="1200"/>
        </a:p>
      </dsp:txBody>
      <dsp:txXfrm>
        <a:off x="26387" y="706757"/>
        <a:ext cx="8172926" cy="487766"/>
      </dsp:txXfrm>
    </dsp:sp>
    <dsp:sp modelId="{1431B0D8-3C0B-4A5C-8DF1-76311B9082ED}">
      <dsp:nvSpPr>
        <dsp:cNvPr id="0" name=""/>
        <dsp:cNvSpPr/>
      </dsp:nvSpPr>
      <dsp:spPr>
        <a:xfrm>
          <a:off x="0" y="1261229"/>
          <a:ext cx="8225700" cy="5405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Graphs should be of </a:t>
          </a:r>
          <a:r>
            <a:rPr lang="en-US" sz="1400" b="1" i="1" kern="1200"/>
            <a:t>a size that allows the scaling and labelling of the axes,</a:t>
          </a:r>
          <a:r>
            <a:rPr lang="en-US" sz="1400" b="0" i="0" kern="1200"/>
            <a:t> and the accuracy of the plotting of the data points, to be readily checked. </a:t>
          </a:r>
          <a:endParaRPr lang="en-US" sz="1400" kern="1200"/>
        </a:p>
      </dsp:txBody>
      <dsp:txXfrm>
        <a:off x="26387" y="1287616"/>
        <a:ext cx="8172926" cy="487766"/>
      </dsp:txXfrm>
    </dsp:sp>
    <dsp:sp modelId="{1CAB6982-D39E-4026-B350-5E5395EFBF32}">
      <dsp:nvSpPr>
        <dsp:cNvPr id="0" name=""/>
        <dsp:cNvSpPr/>
      </dsp:nvSpPr>
      <dsp:spPr>
        <a:xfrm>
          <a:off x="0" y="1842090"/>
          <a:ext cx="8225700" cy="5405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It may not be possible to check the accuracy of plotting if data points are excessively large, minor gridlines are omitted or the candidate has not used graph paper. </a:t>
          </a:r>
          <a:endParaRPr lang="en-US" sz="1400" kern="1200"/>
        </a:p>
      </dsp:txBody>
      <dsp:txXfrm>
        <a:off x="26387" y="1868477"/>
        <a:ext cx="8172926" cy="487766"/>
      </dsp:txXfrm>
    </dsp:sp>
    <dsp:sp modelId="{5938855B-1B89-41E4-BE1A-BE1FAA2A590F}">
      <dsp:nvSpPr>
        <dsp:cNvPr id="0" name=""/>
        <dsp:cNvSpPr/>
      </dsp:nvSpPr>
      <dsp:spPr>
        <a:xfrm>
          <a:off x="0" y="2422949"/>
          <a:ext cx="8225700" cy="5405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Where a candidate has graphed data from two experiments, both graphs should be marked, and the mark associated with the higher-scoring graph awarded.</a:t>
          </a:r>
          <a:endParaRPr lang="en-US" sz="1400" kern="1200"/>
        </a:p>
      </dsp:txBody>
      <dsp:txXfrm>
        <a:off x="26387" y="2449336"/>
        <a:ext cx="8172926" cy="4877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51134ab6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g1051134ab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b0a7bd2e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Arial"/>
              <a:buNone/>
            </a:pPr>
            <a:endParaRPr sz="300"/>
          </a:p>
        </p:txBody>
      </p:sp>
      <p:sp>
        <p:nvSpPr>
          <p:cNvPr id="118" name="Google Shape;118;g27b0a7bd2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b0a7bd2e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Arial"/>
              <a:buNone/>
            </a:pPr>
            <a:endParaRPr sz="300"/>
          </a:p>
        </p:txBody>
      </p:sp>
      <p:sp>
        <p:nvSpPr>
          <p:cNvPr id="118" name="Google Shape;118;g27b0a7bd2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613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b0a7bd2e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Arial"/>
              <a:buNone/>
            </a:pPr>
            <a:endParaRPr sz="300"/>
          </a:p>
        </p:txBody>
      </p:sp>
      <p:sp>
        <p:nvSpPr>
          <p:cNvPr id="118" name="Google Shape;118;g27b0a7bd2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236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Best to do “standard” experiments probably from the “required” experiments. Avoid ones where the underlying physics is not at Higher level </a:t>
            </a:r>
            <a:endParaRPr/>
          </a:p>
          <a:p>
            <a:pPr marL="0" lvl="0" indent="0" algn="l" rtl="0">
              <a:lnSpc>
                <a:spcPct val="100000"/>
              </a:lnSpc>
              <a:spcBef>
                <a:spcPts val="0"/>
              </a:spcBef>
              <a:spcAft>
                <a:spcPts val="0"/>
              </a:spcAft>
              <a:buSzPts val="1400"/>
              <a:buNone/>
            </a:pPr>
            <a:r>
              <a:rPr lang="en-US"/>
              <a:t>Note pupils should not be given the AIM.</a:t>
            </a:r>
            <a:endParaRPr/>
          </a:p>
        </p:txBody>
      </p:sp>
      <p:sp>
        <p:nvSpPr>
          <p:cNvPr id="140" name="Google Shape;1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a7ab9bf5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158" name="Google Shape;158;g27a7ab9bf5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7b55d519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167" name="Google Shape;167;g27b55d519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7b55d519d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176" name="Google Shape;176;g27b55d519d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b55d519dd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185" name="Google Shape;185;g27b55d519d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7a7ab9bf5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195" name="Google Shape;195;g27a7ab9bf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a8a54ac0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206" name="Google Shape;206;g27a8a54ac0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7b0a7bd2ed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234" name="Google Shape;234;g27b0a7bd2ed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75fb33982b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242" name="Google Shape;242;g275fb33982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7a8a54ac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252" name="Google Shape;252;g27a8a54ac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791e54065b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259" name="Google Shape;259;g2791e54065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75fb33982b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267" name="Google Shape;267;g275fb33982b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7a7ab9bf57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275" name="Google Shape;275;g27a7ab9bf5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7a7ab9bf57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283" name="Google Shape;283;g27a7ab9bf5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7a7ab9bf57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307" name="Google Shape;307;g27a7ab9bf5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75fb33982b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316" name="Google Shape;316;g275fb33982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7a7ab9bf57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325" name="Google Shape;325;g27a7ab9bf5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051134ab61_0_4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291" name="Google Shape;291;g1051134ab61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7a7ab9bf57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335" name="Google Shape;335;g27a7ab9bf5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75fb33982b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344" name="Google Shape;344;g275fb33982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7b08d6d425_0_2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27b08d6d425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7324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9" name="Google Shape;1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4706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8" name="Google Shape;1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819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abebdec908_1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147" name="Google Shape;147;g1abebdec908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51134ab6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g1051134ab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93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cce14eb07_24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Arial"/>
              <a:buNone/>
            </a:pPr>
            <a:endParaRPr sz="300"/>
          </a:p>
        </p:txBody>
      </p:sp>
      <p:sp>
        <p:nvSpPr>
          <p:cNvPr id="103" name="Google Shape;103;gfcce14eb07_24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ab54314237_1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Arial"/>
              <a:buNone/>
            </a:pPr>
            <a:endParaRPr sz="300"/>
          </a:p>
        </p:txBody>
      </p:sp>
      <p:sp>
        <p:nvSpPr>
          <p:cNvPr id="111" name="Google Shape;111;g1ab54314237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b0a7bd2ed_1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Arial"/>
              <a:buNone/>
            </a:pPr>
            <a:endParaRPr sz="300"/>
          </a:p>
        </p:txBody>
      </p:sp>
      <p:sp>
        <p:nvSpPr>
          <p:cNvPr id="132" name="Google Shape;132;g27b0a7bd2e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b0a7bd2ed_1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Arial"/>
              <a:buNone/>
            </a:pPr>
            <a:endParaRPr sz="300"/>
          </a:p>
        </p:txBody>
      </p:sp>
      <p:sp>
        <p:nvSpPr>
          <p:cNvPr id="132" name="Google Shape;132;g27b0a7bd2e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203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459581"/>
            <a:ext cx="5486400" cy="3086100"/>
          </a:xfrm>
          <a:prstGeom prst="rect">
            <a:avLst/>
          </a:prstGeom>
          <a:noFill/>
          <a:ln>
            <a:noFill/>
          </a:ln>
        </p:spPr>
      </p:sp>
      <p:sp>
        <p:nvSpPr>
          <p:cNvPr id="68" name="Google Shape;68;p1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mrsphysics.co.uk/higher/wp-content/uploads/2023/12/H-What-I-can-take-in.docx"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sserc.org.uk/wp-content/uploads/2017/07/Practical_physics_guide.pdf" TargetMode="External"/><Relationship Id="rId3" Type="http://schemas.openxmlformats.org/officeDocument/2006/relationships/image" Target="../media/image1.png"/><Relationship Id="rId7" Type="http://schemas.openxmlformats.org/officeDocument/2006/relationships/hyperlink" Target="https://www.youtube.com/watch?v=PAXVkcJLTKk&amp;list=PLuzo1XZjZIcUkRFoPBx84W_RrJW3pjHnA&amp;index=17"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mrsphysics.co.uk/higher/assignments-from-2018/" TargetMode="External"/><Relationship Id="rId5" Type="http://schemas.openxmlformats.org/officeDocument/2006/relationships/hyperlink" Target="https://www.understandingstandards.org.uk/Subjects/Physics/Higher/Assignment" TargetMode="External"/><Relationship Id="rId4" Type="http://schemas.openxmlformats.org/officeDocument/2006/relationships/hyperlink" Target="https://www.sqa.org.uk/files_ccc/HigherCATPhysic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hyperlink" Target="https://www.sqa.org.uk/files_ccc/HigherCATPhysics.pdf" TargetMode="Externa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hyperlink" Target="https://www.sqa.org.uk/files_ccc/HigherCATPhysics.pdf" TargetMode="External"/><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hyperlink" Target="https://forms.office.com/e/UXY7uqKpu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sqa.org.uk/files_ccc/HigherCATPhysic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hyperlink" Target="https://www.sqa.org.uk/files_ccc/HigherCATPhysics.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www.sqa.org.uk/files_ccc/HigherCATPhysics.pdf"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sqa.org.uk/files_ccc/2019HCourseReportPhysic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hyperlink" Target="https://www.sqa.org.uk/files_ccc/HigherCATPhysics.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sqa.org.uk/files_ccc/2019HCourseReportPhysics.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sqa.org.uk/files_ccc/2019HCourseReportPhysic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www.understandingstandards.org.uk/Subjects/Physics/Higher/Assignmen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hyperlink" Target="https://www.understandingstandards.org.uk/Higher_images/physics/PhysicsHigherAssignment2018-19Candidate6.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hyperlink" Target="https://www.understandingstandards.org.uk/Higher_images/physics/PhysicsHigherAssignment2018-19Commentary6.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docs.google.com/document/d/1h7QbHqPmqXKRM1teDUmu6TlEUilhyWibhKv6aaxoRnQ/edit" TargetMode="Externa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docs.google.com/document/d/1X4SoI7RbQi1OUj5Jk4-VEKWDvwzfIbQD9APUSj3uw-Q/edi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hyperlink" Target="https://docs.google.com/spreadsheets/d/1PLqTGRVccGMFebCJp-2Ny9Nabgo8jVKfULMd3-Sn1zg/edit#gid=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rsphysics.co.uk/bge/using-excel/" TargetMode="External"/><Relationship Id="rId2" Type="http://schemas.openxmlformats.org/officeDocument/2006/relationships/hyperlink" Target="https://www.mrsphysics.co.uk/advanced/project-2019/" TargetMode="External"/><Relationship Id="rId1" Type="http://schemas.openxmlformats.org/officeDocument/2006/relationships/slideLayout" Target="../slideLayouts/slideLayout2.xml"/><Relationship Id="rId4" Type="http://schemas.openxmlformats.org/officeDocument/2006/relationships/hyperlink" Target="https://www.mrsphysics.co.uk/advanced/wp-content/uploads/2020/06/Excel-Tables-Hookes-Law-AH-EXTENSION-2020.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s://www.youtube.com/watch?v=5oH6qR5iFvA" TargetMode="External"/><Relationship Id="rId4" Type="http://schemas.openxmlformats.org/officeDocument/2006/relationships/hyperlink" Target="https://www.mrsphysics.co.uk/higher/uncertainti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sqa.org.uk/files_ccc/HigherCATPhysics.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filestore.aqa.org.uk/resources/physics/AQA-7407-7408-SUG-P2.PDF"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s://www.mrsphysics.co.uk/higher/wp-content/uploads/2023/09/A-GUIDE-TO-Assignments-2023.pdf" TargetMode="External"/><Relationship Id="rId4" Type="http://schemas.openxmlformats.org/officeDocument/2006/relationships/hyperlink" Target="https://physicsflashrepo.ovh/"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44.jpg"/><Relationship Id="rId5" Type="http://schemas.openxmlformats.org/officeDocument/2006/relationships/hyperlink" Target="http://www.iop.org/education/sign-up-learning-skills-community" TargetMode="Externa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051134ab61_0_0"/>
          <p:cNvSpPr txBox="1">
            <a:spLocks noGrp="1"/>
          </p:cNvSpPr>
          <p:nvPr>
            <p:ph type="ctrTitle"/>
          </p:nvPr>
        </p:nvSpPr>
        <p:spPr>
          <a:xfrm>
            <a:off x="-13004" y="4"/>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600"/>
              <a:buFont typeface="Calibri"/>
              <a:buNone/>
            </a:pPr>
            <a:r>
              <a:rPr lang="en-US" sz="3600">
                <a:solidFill>
                  <a:schemeClr val="lt1"/>
                </a:solidFill>
              </a:rPr>
              <a:t>IOP Scotland Teacher Network</a:t>
            </a:r>
            <a:endParaRPr sz="3600">
              <a:solidFill>
                <a:schemeClr val="lt1"/>
              </a:solidFill>
            </a:endParaRPr>
          </a:p>
        </p:txBody>
      </p:sp>
      <p:sp>
        <p:nvSpPr>
          <p:cNvPr id="89" name="Google Shape;89;g1051134ab61_0_0"/>
          <p:cNvSpPr txBox="1">
            <a:spLocks noGrp="1"/>
          </p:cNvSpPr>
          <p:nvPr>
            <p:ph type="subTitle" idx="1"/>
          </p:nvPr>
        </p:nvSpPr>
        <p:spPr>
          <a:xfrm>
            <a:off x="154743" y="1370141"/>
            <a:ext cx="8682075" cy="204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FF0000"/>
              </a:buClr>
              <a:buSzPct val="85159"/>
              <a:buNone/>
            </a:pPr>
            <a:r>
              <a:rPr lang="en-US" sz="3757" b="1" dirty="0">
                <a:solidFill>
                  <a:srgbClr val="FF0000"/>
                </a:solidFill>
              </a:rPr>
              <a:t>This event will start shortly</a:t>
            </a:r>
            <a:endParaRPr sz="3757" b="1" dirty="0">
              <a:solidFill>
                <a:srgbClr val="FF0000"/>
              </a:solidFill>
            </a:endParaRPr>
          </a:p>
          <a:p>
            <a:pPr marL="0" lvl="0" indent="0" algn="ctr" rtl="0">
              <a:lnSpc>
                <a:spcPct val="100000"/>
              </a:lnSpc>
              <a:spcBef>
                <a:spcPts val="0"/>
              </a:spcBef>
              <a:spcAft>
                <a:spcPts val="0"/>
              </a:spcAft>
              <a:buClr>
                <a:schemeClr val="dk1"/>
              </a:buClr>
              <a:buSzPct val="88521"/>
              <a:buNone/>
            </a:pPr>
            <a:r>
              <a:rPr lang="en-US" sz="4857" b="1" dirty="0">
                <a:solidFill>
                  <a:schemeClr val="dk1"/>
                </a:solidFill>
              </a:rPr>
              <a:t>Assignment Higher Physics</a:t>
            </a:r>
            <a:endParaRPr sz="3357" b="1" dirty="0">
              <a:solidFill>
                <a:srgbClr val="FF0000"/>
              </a:solidFill>
            </a:endParaRPr>
          </a:p>
          <a:p>
            <a:pPr marL="0" lvl="0" indent="0" rtl="0">
              <a:lnSpc>
                <a:spcPct val="100000"/>
              </a:lnSpc>
              <a:spcBef>
                <a:spcPts val="0"/>
              </a:spcBef>
              <a:spcAft>
                <a:spcPts val="0"/>
              </a:spcAft>
              <a:buClr>
                <a:srgbClr val="FF0000"/>
              </a:buClr>
              <a:buSzPct val="107263"/>
              <a:buNone/>
            </a:pPr>
            <a:r>
              <a:rPr lang="en-US" sz="2982" b="1" dirty="0">
                <a:solidFill>
                  <a:srgbClr val="FF0000"/>
                </a:solidFill>
              </a:rPr>
              <a:t>Monday  4 September 2023  7:30 pm</a:t>
            </a:r>
            <a:endParaRPr sz="2982" b="1" dirty="0">
              <a:solidFill>
                <a:srgbClr val="FF0000"/>
              </a:solidFill>
            </a:endParaRPr>
          </a:p>
        </p:txBody>
      </p:sp>
      <p:pic>
        <p:nvPicPr>
          <p:cNvPr id="90" name="Google Shape;90;g1051134ab61_0_0"/>
          <p:cNvPicPr preferRelativeResize="0"/>
          <p:nvPr/>
        </p:nvPicPr>
        <p:blipFill rotWithShape="1">
          <a:blip r:embed="rId3">
            <a:alphaModFix/>
          </a:blip>
          <a:srcRect/>
          <a:stretch/>
        </p:blipFill>
        <p:spPr>
          <a:xfrm>
            <a:off x="7534606" y="4790738"/>
            <a:ext cx="1490972" cy="2828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D6B0423-CBE7-54CC-82C7-EEE6F38419C7}"/>
              </a:ext>
            </a:extLst>
          </p:cNvPr>
          <p:cNvSpPr txBox="1">
            <a:spLocks noGrp="1"/>
          </p:cNvSpPr>
          <p:nvPr>
            <p:ph type="title"/>
          </p:nvPr>
        </p:nvSpPr>
        <p:spPr>
          <a:xfrm>
            <a:off x="479160" y="502663"/>
            <a:ext cx="8182230" cy="799377"/>
          </a:xfrm>
          <a:prstGeom prst="rect">
            <a:avLst/>
          </a:prstGeom>
        </p:spPr>
        <p:txBody>
          <a:bodyPr vert="horz" lIns="91440" tIns="45720" rIns="91440" bIns="45720" rtlCol="0" anchor="ctr">
            <a:normAutofit/>
          </a:bodyPr>
          <a:lstStyle/>
          <a:p>
            <a:pPr>
              <a:lnSpc>
                <a:spcPct val="90000"/>
              </a:lnSpc>
              <a:spcBef>
                <a:spcPct val="0"/>
              </a:spcBef>
            </a:pPr>
            <a:r>
              <a:rPr lang="en-US" sz="4300" b="1" kern="1200">
                <a:solidFill>
                  <a:schemeClr val="tx1"/>
                </a:solidFill>
                <a:latin typeface="+mj-lt"/>
                <a:ea typeface="+mj-ea"/>
                <a:cs typeface="+mj-cs"/>
              </a:rPr>
              <a:t>https://physicsflashrepo.ovh/</a:t>
            </a:r>
          </a:p>
        </p:txBody>
      </p:sp>
      <p:sp>
        <p:nvSpPr>
          <p:cNvPr id="21"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2032" y="1350066"/>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 name="connsiteX0" fmla="*/ 0 w 4057650"/>
              <a:gd name="connsiteY0" fmla="*/ 0 h 13716"/>
              <a:gd name="connsiteX1" fmla="*/ 635698 w 4057650"/>
              <a:gd name="connsiteY1" fmla="*/ 0 h 13716"/>
              <a:gd name="connsiteX2" fmla="*/ 1190244 w 4057650"/>
              <a:gd name="connsiteY2" fmla="*/ 0 h 13716"/>
              <a:gd name="connsiteX3" fmla="*/ 1947672 w 4057650"/>
              <a:gd name="connsiteY3" fmla="*/ 0 h 13716"/>
              <a:gd name="connsiteX4" fmla="*/ 2583370 w 4057650"/>
              <a:gd name="connsiteY4" fmla="*/ 0 h 13716"/>
              <a:gd name="connsiteX5" fmla="*/ 3219069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150555 w 4057650"/>
              <a:gd name="connsiteY10" fmla="*/ 13716 h 13716"/>
              <a:gd name="connsiteX11" fmla="*/ 1474280 w 4057650"/>
              <a:gd name="connsiteY11" fmla="*/ 13716 h 13716"/>
              <a:gd name="connsiteX12" fmla="*/ 838581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45" y="4501"/>
                  <a:pt x="4058270" y="7438"/>
                  <a:pt x="4057650" y="13716"/>
                </a:cubicBezTo>
                <a:cubicBezTo>
                  <a:pt x="3746991" y="46900"/>
                  <a:pt x="3642040" y="-13712"/>
                  <a:pt x="3381375" y="13716"/>
                </a:cubicBezTo>
                <a:cubicBezTo>
                  <a:pt x="3142532" y="64771"/>
                  <a:pt x="2955382" y="-7162"/>
                  <a:pt x="2826830" y="13716"/>
                </a:cubicBezTo>
                <a:cubicBezTo>
                  <a:pt x="2734164" y="26064"/>
                  <a:pt x="2422331" y="12987"/>
                  <a:pt x="2272284" y="13716"/>
                </a:cubicBezTo>
                <a:cubicBezTo>
                  <a:pt x="2111408" y="20158"/>
                  <a:pt x="1888168" y="21489"/>
                  <a:pt x="1555432" y="13716"/>
                </a:cubicBezTo>
                <a:cubicBezTo>
                  <a:pt x="1389125" y="3117"/>
                  <a:pt x="1177551" y="39730"/>
                  <a:pt x="960310" y="13716"/>
                </a:cubicBezTo>
                <a:cubicBezTo>
                  <a:pt x="875922" y="-39900"/>
                  <a:pt x="323458" y="10262"/>
                  <a:pt x="0" y="13716"/>
                </a:cubicBezTo>
                <a:cubicBezTo>
                  <a:pt x="-331" y="11187"/>
                  <a:pt x="993" y="6491"/>
                  <a:pt x="0" y="0"/>
                </a:cubicBezTo>
                <a:close/>
              </a:path>
              <a:path w="4057650" h="13716"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913" y="2900"/>
                  <a:pt x="4056504" y="10718"/>
                  <a:pt x="4057650" y="13716"/>
                </a:cubicBezTo>
                <a:cubicBezTo>
                  <a:pt x="3866391" y="10757"/>
                  <a:pt x="3683092" y="22641"/>
                  <a:pt x="3381375" y="13716"/>
                </a:cubicBezTo>
                <a:cubicBezTo>
                  <a:pt x="3077442" y="-36111"/>
                  <a:pt x="2959293" y="-9904"/>
                  <a:pt x="2826830" y="13716"/>
                </a:cubicBezTo>
                <a:cubicBezTo>
                  <a:pt x="2745586" y="48996"/>
                  <a:pt x="2366651" y="54820"/>
                  <a:pt x="2150555" y="13716"/>
                </a:cubicBezTo>
                <a:cubicBezTo>
                  <a:pt x="1889766" y="-21926"/>
                  <a:pt x="1744011" y="-27260"/>
                  <a:pt x="1474280" y="13716"/>
                </a:cubicBezTo>
                <a:cubicBezTo>
                  <a:pt x="1211536" y="18423"/>
                  <a:pt x="970196" y="30950"/>
                  <a:pt x="838581" y="13716"/>
                </a:cubicBezTo>
                <a:cubicBezTo>
                  <a:pt x="683899" y="-9022"/>
                  <a:pt x="224248" y="-47016"/>
                  <a:pt x="0" y="13716"/>
                </a:cubicBezTo>
                <a:cubicBezTo>
                  <a:pt x="324" y="6999"/>
                  <a:pt x="221" y="2972"/>
                  <a:pt x="0" y="0"/>
                </a:cubicBezTo>
                <a:close/>
              </a:path>
              <a:path w="4057650" h="13716"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333" y="4276"/>
                  <a:pt x="4057768" y="7437"/>
                  <a:pt x="4057650" y="13716"/>
                </a:cubicBezTo>
                <a:cubicBezTo>
                  <a:pt x="3759943" y="44812"/>
                  <a:pt x="3655385" y="-12313"/>
                  <a:pt x="3381375" y="13716"/>
                </a:cubicBezTo>
                <a:cubicBezTo>
                  <a:pt x="3117080" y="43667"/>
                  <a:pt x="2965830" y="11179"/>
                  <a:pt x="2826830" y="13716"/>
                </a:cubicBezTo>
                <a:cubicBezTo>
                  <a:pt x="2719180" y="50001"/>
                  <a:pt x="2405341" y="23637"/>
                  <a:pt x="2272284" y="13716"/>
                </a:cubicBezTo>
                <a:cubicBezTo>
                  <a:pt x="2146521" y="37825"/>
                  <a:pt x="1920511" y="43731"/>
                  <a:pt x="1555432" y="13716"/>
                </a:cubicBezTo>
                <a:cubicBezTo>
                  <a:pt x="1341297" y="-14932"/>
                  <a:pt x="1185337" y="6286"/>
                  <a:pt x="960310" y="13716"/>
                </a:cubicBezTo>
                <a:cubicBezTo>
                  <a:pt x="797841" y="-31644"/>
                  <a:pt x="348704" y="-84402"/>
                  <a:pt x="0" y="13716"/>
                </a:cubicBezTo>
                <a:cubicBezTo>
                  <a:pt x="-929" y="10136"/>
                  <a:pt x="7" y="679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2563601-BB88-78B8-8CED-E745A87CEBDC}"/>
              </a:ext>
            </a:extLst>
          </p:cNvPr>
          <p:cNvPicPr>
            <a:picLocks noChangeAspect="1"/>
          </p:cNvPicPr>
          <p:nvPr/>
        </p:nvPicPr>
        <p:blipFill>
          <a:blip r:embed="rId2"/>
          <a:stretch>
            <a:fillRect/>
          </a:stretch>
        </p:blipFill>
        <p:spPr>
          <a:xfrm>
            <a:off x="111835" y="1469758"/>
            <a:ext cx="4049174" cy="1923356"/>
          </a:xfrm>
          <a:prstGeom prst="rect">
            <a:avLst/>
          </a:prstGeom>
        </p:spPr>
      </p:pic>
      <p:pic>
        <p:nvPicPr>
          <p:cNvPr id="4" name="Picture 3">
            <a:extLst>
              <a:ext uri="{FF2B5EF4-FFF2-40B4-BE49-F238E27FC236}">
                <a16:creationId xmlns:a16="http://schemas.microsoft.com/office/drawing/2014/main" id="{7445835F-841C-BEB4-ECC6-985199F8707A}"/>
              </a:ext>
            </a:extLst>
          </p:cNvPr>
          <p:cNvPicPr>
            <a:picLocks noChangeAspect="1"/>
          </p:cNvPicPr>
          <p:nvPr/>
        </p:nvPicPr>
        <p:blipFill>
          <a:blip r:embed="rId3"/>
          <a:stretch>
            <a:fillRect/>
          </a:stretch>
        </p:blipFill>
        <p:spPr>
          <a:xfrm>
            <a:off x="2010924" y="3250469"/>
            <a:ext cx="3902924" cy="1844131"/>
          </a:xfrm>
          <a:prstGeom prst="rect">
            <a:avLst/>
          </a:prstGeom>
        </p:spPr>
      </p:pic>
      <p:pic>
        <p:nvPicPr>
          <p:cNvPr id="14" name="Picture 13">
            <a:extLst>
              <a:ext uri="{FF2B5EF4-FFF2-40B4-BE49-F238E27FC236}">
                <a16:creationId xmlns:a16="http://schemas.microsoft.com/office/drawing/2014/main" id="{B59CE985-5862-FADE-F50B-7062605D3C21}"/>
              </a:ext>
            </a:extLst>
          </p:cNvPr>
          <p:cNvPicPr>
            <a:picLocks noChangeAspect="1"/>
          </p:cNvPicPr>
          <p:nvPr/>
        </p:nvPicPr>
        <p:blipFill>
          <a:blip r:embed="rId4"/>
          <a:stretch>
            <a:fillRect/>
          </a:stretch>
        </p:blipFill>
        <p:spPr>
          <a:xfrm>
            <a:off x="5030238" y="1519084"/>
            <a:ext cx="4283498" cy="1874030"/>
          </a:xfrm>
          <a:prstGeom prst="rect">
            <a:avLst/>
          </a:prstGeom>
        </p:spPr>
      </p:pic>
      <p:sp>
        <p:nvSpPr>
          <p:cNvPr id="3" name="Text Placeholder 2">
            <a:extLst>
              <a:ext uri="{FF2B5EF4-FFF2-40B4-BE49-F238E27FC236}">
                <a16:creationId xmlns:a16="http://schemas.microsoft.com/office/drawing/2014/main" id="{5CC4CBA4-47FB-E307-51F5-DD56E6ED8C77}"/>
              </a:ext>
            </a:extLst>
          </p:cNvPr>
          <p:cNvSpPr>
            <a:spLocks noGrp="1"/>
          </p:cNvSpPr>
          <p:nvPr>
            <p:ph type="body" idx="1"/>
          </p:nvPr>
        </p:nvSpPr>
        <p:spPr>
          <a:xfrm>
            <a:off x="479160" y="1519084"/>
            <a:ext cx="8182233" cy="414495"/>
          </a:xfrm>
        </p:spPr>
        <p:txBody>
          <a:bodyPr vert="horz" lIns="91440" tIns="45720" rIns="91440" bIns="45720" rtlCol="0" anchor="ctr">
            <a:noAutofit/>
          </a:bodyPr>
          <a:lstStyle/>
          <a:p>
            <a:pPr marL="0" indent="0" algn="ctr">
              <a:lnSpc>
                <a:spcPct val="90000"/>
              </a:lnSpc>
              <a:spcBef>
                <a:spcPts val="1000"/>
              </a:spcBef>
              <a:buNone/>
            </a:pPr>
            <a:r>
              <a:rPr lang="en-US" sz="1800" b="1" kern="1200" dirty="0">
                <a:solidFill>
                  <a:srgbClr val="FF0000"/>
                </a:solidFill>
                <a:latin typeface="+mn-lt"/>
                <a:ea typeface="+mn-ea"/>
                <a:cs typeface="+mn-cs"/>
              </a:rPr>
              <a:t>potential</a:t>
            </a:r>
          </a:p>
          <a:p>
            <a:pPr marL="0" indent="0" algn="ctr">
              <a:lnSpc>
                <a:spcPct val="90000"/>
              </a:lnSpc>
              <a:spcBef>
                <a:spcPts val="1000"/>
              </a:spcBef>
              <a:buNone/>
            </a:pPr>
            <a:r>
              <a:rPr lang="en-US" sz="1800" b="1" kern="1200" dirty="0">
                <a:solidFill>
                  <a:srgbClr val="FF0000"/>
                </a:solidFill>
                <a:latin typeface="+mn-lt"/>
                <a:ea typeface="+mn-ea"/>
                <a:cs typeface="+mn-cs"/>
              </a:rPr>
              <a:t>Ideas</a:t>
            </a:r>
            <a:r>
              <a:rPr lang="en-US" sz="1800" kern="1200" dirty="0">
                <a:solidFill>
                  <a:schemeClr val="tx1"/>
                </a:solidFill>
                <a:latin typeface="+mn-lt"/>
                <a:ea typeface="+mn-ea"/>
                <a:cs typeface="+mn-cs"/>
              </a:rPr>
              <a:t>!</a:t>
            </a:r>
          </a:p>
        </p:txBody>
      </p:sp>
    </p:spTree>
    <p:extLst>
      <p:ext uri="{BB962C8B-B14F-4D97-AF65-F5344CB8AC3E}">
        <p14:creationId xmlns:p14="http://schemas.microsoft.com/office/powerpoint/2010/main" val="226284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3"/>
        <p:cNvGrpSpPr/>
        <p:nvPr/>
      </p:nvGrpSpPr>
      <p:grpSpPr>
        <a:xfrm>
          <a:off x="0" y="0"/>
          <a:ext cx="0" cy="0"/>
          <a:chOff x="0" y="0"/>
          <a:chExt cx="0" cy="0"/>
        </a:xfrm>
      </p:grpSpPr>
      <p:sp>
        <p:nvSpPr>
          <p:cNvPr id="140" name="Rectangle 13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oogle Shape;135;g27b0a7bd2ed_1_1">
            <a:extLst>
              <a:ext uri="{FF2B5EF4-FFF2-40B4-BE49-F238E27FC236}">
                <a16:creationId xmlns:a16="http://schemas.microsoft.com/office/drawing/2014/main" id="{A6AEAD43-A1F7-F4D7-8D09-EB413CB8B3C7}"/>
              </a:ext>
            </a:extLst>
          </p:cNvPr>
          <p:cNvPicPr preferRelativeResize="0"/>
          <p:nvPr/>
        </p:nvPicPr>
        <p:blipFill rotWithShape="1">
          <a:blip r:embed="rId3">
            <a:alphaModFix/>
          </a:blip>
          <a:srcRect/>
          <a:stretch/>
        </p:blipFill>
        <p:spPr>
          <a:xfrm>
            <a:off x="6978658" y="4374334"/>
            <a:ext cx="1211184" cy="229805"/>
          </a:xfrm>
          <a:prstGeom prst="rect">
            <a:avLst/>
          </a:prstGeom>
          <a:noFill/>
          <a:ln>
            <a:noFill/>
          </a:ln>
        </p:spPr>
      </p:pic>
      <p:pic>
        <p:nvPicPr>
          <p:cNvPr id="3" name="Picture 2">
            <a:extLst>
              <a:ext uri="{FF2B5EF4-FFF2-40B4-BE49-F238E27FC236}">
                <a16:creationId xmlns:a16="http://schemas.microsoft.com/office/drawing/2014/main" id="{3BC17CA3-38EC-3762-6E1D-28DEE076AE05}"/>
              </a:ext>
            </a:extLst>
          </p:cNvPr>
          <p:cNvPicPr>
            <a:picLocks noChangeAspect="1"/>
          </p:cNvPicPr>
          <p:nvPr/>
        </p:nvPicPr>
        <p:blipFill>
          <a:blip r:embed="rId4"/>
          <a:stretch>
            <a:fillRect/>
          </a:stretch>
        </p:blipFill>
        <p:spPr>
          <a:xfrm>
            <a:off x="383579" y="360045"/>
            <a:ext cx="2888824" cy="4178299"/>
          </a:xfrm>
          <a:prstGeom prst="rect">
            <a:avLst/>
          </a:prstGeom>
        </p:spPr>
      </p:pic>
      <p:sp>
        <p:nvSpPr>
          <p:cNvPr id="4" name="Rectangle 3">
            <a:extLst>
              <a:ext uri="{FF2B5EF4-FFF2-40B4-BE49-F238E27FC236}">
                <a16:creationId xmlns:a16="http://schemas.microsoft.com/office/drawing/2014/main" id="{97D1DA14-FCA1-079E-12BA-EAD09267B490}"/>
              </a:ext>
            </a:extLst>
          </p:cNvPr>
          <p:cNvSpPr/>
          <p:nvPr/>
        </p:nvSpPr>
        <p:spPr>
          <a:xfrm>
            <a:off x="1056373" y="3827415"/>
            <a:ext cx="1611072" cy="475039"/>
          </a:xfrm>
          <a:prstGeom prst="rect">
            <a:avLst/>
          </a:prstGeom>
          <a:noFill/>
        </p:spPr>
        <p:txBody>
          <a:bodyPr wrap="none" lIns="91440" tIns="45720" rIns="91440" bIns="45720">
            <a:spAutoFit/>
          </a:bodyPr>
          <a:lstStyle/>
          <a:p>
            <a:pPr algn="ctr"/>
            <a:r>
              <a:rPr lang="en-US" sz="2592" b="1" i="0" u="none" strike="noStrike" cap="none">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a:ea typeface="Arial"/>
                <a:cs typeface="Arial"/>
                <a:sym typeface="Arial"/>
              </a:rPr>
              <a:t>2015 Q12</a:t>
            </a:r>
            <a:endParaRPr lang="en-US" sz="32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6" name="Picture 5">
            <a:extLst>
              <a:ext uri="{FF2B5EF4-FFF2-40B4-BE49-F238E27FC236}">
                <a16:creationId xmlns:a16="http://schemas.microsoft.com/office/drawing/2014/main" id="{F7DEE150-49EF-79D7-9C4F-1E4C43E055DC}"/>
              </a:ext>
            </a:extLst>
          </p:cNvPr>
          <p:cNvPicPr>
            <a:picLocks noChangeAspect="1"/>
          </p:cNvPicPr>
          <p:nvPr/>
        </p:nvPicPr>
        <p:blipFill>
          <a:blip r:embed="rId5"/>
          <a:stretch>
            <a:fillRect/>
          </a:stretch>
        </p:blipFill>
        <p:spPr>
          <a:xfrm>
            <a:off x="3298223" y="360045"/>
            <a:ext cx="3153674" cy="3683001"/>
          </a:xfrm>
          <a:prstGeom prst="rect">
            <a:avLst/>
          </a:prstGeom>
        </p:spPr>
      </p:pic>
      <p:sp>
        <p:nvSpPr>
          <p:cNvPr id="7" name="Rectangle 6">
            <a:extLst>
              <a:ext uri="{FF2B5EF4-FFF2-40B4-BE49-F238E27FC236}">
                <a16:creationId xmlns:a16="http://schemas.microsoft.com/office/drawing/2014/main" id="{217167C7-E56C-A403-7299-648F46C784D1}"/>
              </a:ext>
            </a:extLst>
          </p:cNvPr>
          <p:cNvSpPr/>
          <p:nvPr/>
        </p:nvSpPr>
        <p:spPr>
          <a:xfrm>
            <a:off x="3528456" y="3899295"/>
            <a:ext cx="1822237" cy="475039"/>
          </a:xfrm>
          <a:prstGeom prst="rect">
            <a:avLst/>
          </a:prstGeom>
          <a:noFill/>
        </p:spPr>
        <p:txBody>
          <a:bodyPr wrap="square" lIns="91440" tIns="45720" rIns="91440" bIns="45720">
            <a:spAutoFit/>
          </a:bodyPr>
          <a:lstStyle/>
          <a:p>
            <a:pPr algn="ctr"/>
            <a:r>
              <a:rPr lang="en-US" sz="2592" b="1" i="0" u="none" strike="noStrike"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a:ea typeface="Arial"/>
                <a:cs typeface="Arial"/>
                <a:sym typeface="Arial"/>
              </a:rPr>
              <a:t>2016 Q14</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9" name="Picture 8">
            <a:extLst>
              <a:ext uri="{FF2B5EF4-FFF2-40B4-BE49-F238E27FC236}">
                <a16:creationId xmlns:a16="http://schemas.microsoft.com/office/drawing/2014/main" id="{77D3AD7D-BB65-5125-8C43-EE8334FBC797}"/>
              </a:ext>
            </a:extLst>
          </p:cNvPr>
          <p:cNvPicPr>
            <a:picLocks noChangeAspect="1"/>
          </p:cNvPicPr>
          <p:nvPr/>
        </p:nvPicPr>
        <p:blipFill>
          <a:blip r:embed="rId6"/>
          <a:stretch>
            <a:fillRect/>
          </a:stretch>
        </p:blipFill>
        <p:spPr>
          <a:xfrm>
            <a:off x="5798271" y="2429900"/>
            <a:ext cx="2997492" cy="1868839"/>
          </a:xfrm>
          <a:prstGeom prst="rect">
            <a:avLst/>
          </a:prstGeom>
        </p:spPr>
      </p:pic>
      <p:sp>
        <p:nvSpPr>
          <p:cNvPr id="10" name="Rectangle 9">
            <a:extLst>
              <a:ext uri="{FF2B5EF4-FFF2-40B4-BE49-F238E27FC236}">
                <a16:creationId xmlns:a16="http://schemas.microsoft.com/office/drawing/2014/main" id="{26342E76-9BFA-50BD-D089-C972CABFFB00}"/>
              </a:ext>
            </a:extLst>
          </p:cNvPr>
          <p:cNvSpPr/>
          <p:nvPr/>
        </p:nvSpPr>
        <p:spPr>
          <a:xfrm>
            <a:off x="6205656" y="1673410"/>
            <a:ext cx="1822237" cy="491225"/>
          </a:xfrm>
          <a:prstGeom prst="rect">
            <a:avLst/>
          </a:prstGeom>
          <a:noFill/>
        </p:spPr>
        <p:txBody>
          <a:bodyPr wrap="square" lIns="91440" tIns="45720" rIns="91440" bIns="45720">
            <a:spAutoFit/>
          </a:bodyPr>
          <a:lstStyle/>
          <a:p>
            <a:pPr algn="ctr"/>
            <a:r>
              <a:rPr lang="en-US" sz="2592" b="1" i="0" u="none" strike="noStrike"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a:ea typeface="Arial"/>
                <a:cs typeface="Arial"/>
                <a:sym typeface="Arial"/>
              </a:rPr>
              <a:t>2017 Q15</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a:extLst>
              <a:ext uri="{FF2B5EF4-FFF2-40B4-BE49-F238E27FC236}">
                <a16:creationId xmlns:a16="http://schemas.microsoft.com/office/drawing/2014/main" id="{A1A81AAC-44B5-FDEE-C4A7-6E8885F4C830}"/>
              </a:ext>
            </a:extLst>
          </p:cNvPr>
          <p:cNvSpPr txBox="1"/>
          <p:nvPr/>
        </p:nvSpPr>
        <p:spPr>
          <a:xfrm>
            <a:off x="5531446" y="723055"/>
            <a:ext cx="3228975" cy="608372"/>
          </a:xfrm>
          <a:prstGeom prst="rect">
            <a:avLst/>
          </a:prstGeom>
          <a:noFill/>
        </p:spPr>
        <p:txBody>
          <a:bodyPr wrap="square">
            <a:spAutoFit/>
          </a:bodyPr>
          <a:lstStyle/>
          <a:p>
            <a:pPr marL="0" indent="0" algn="ctr">
              <a:lnSpc>
                <a:spcPct val="90000"/>
              </a:lnSpc>
              <a:spcBef>
                <a:spcPts val="1000"/>
              </a:spcBef>
              <a:buNone/>
            </a:pPr>
            <a:r>
              <a:rPr lang="en-US" sz="1400" b="1" kern="1200" dirty="0">
                <a:solidFill>
                  <a:srgbClr val="FF0000"/>
                </a:solidFill>
                <a:latin typeface="+mn-lt"/>
                <a:ea typeface="+mn-ea"/>
                <a:cs typeface="+mn-cs"/>
              </a:rPr>
              <a:t>Check out ideas from past papers</a:t>
            </a:r>
          </a:p>
          <a:p>
            <a:pPr marL="0" indent="0" algn="ctr">
              <a:lnSpc>
                <a:spcPct val="90000"/>
              </a:lnSpc>
              <a:spcBef>
                <a:spcPts val="1000"/>
              </a:spcBef>
              <a:buNone/>
            </a:pPr>
            <a:r>
              <a:rPr lang="en-US" b="1" kern="1200" dirty="0">
                <a:solidFill>
                  <a:srgbClr val="FF0000"/>
                </a:solidFill>
                <a:latin typeface="+mn-lt"/>
                <a:ea typeface="+mn-ea"/>
                <a:cs typeface="+mn-cs"/>
              </a:rPr>
              <a:t>But don’t use as a source</a:t>
            </a:r>
            <a:endParaRPr lang="en-US" sz="1400" kern="1200" dirty="0">
              <a:solidFill>
                <a:schemeClr val="tx1"/>
              </a:solidFill>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a:extLst>
              <a:ext uri="{FF2B5EF4-FFF2-40B4-BE49-F238E27FC236}">
                <a16:creationId xmlns:a16="http://schemas.microsoft.com/office/drawing/2014/main" id="{E4AD76BB-55C1-7B44-008C-FB46649191CB}"/>
              </a:ext>
            </a:extLst>
          </p:cNvPr>
          <p:cNvPicPr>
            <a:picLocks noChangeAspect="1"/>
          </p:cNvPicPr>
          <p:nvPr/>
        </p:nvPicPr>
        <p:blipFill>
          <a:blip r:embed="rId3"/>
          <a:stretch>
            <a:fillRect/>
          </a:stretch>
        </p:blipFill>
        <p:spPr>
          <a:xfrm>
            <a:off x="0" y="0"/>
            <a:ext cx="4277698" cy="5143500"/>
          </a:xfrm>
          <a:prstGeom prst="rect">
            <a:avLst/>
          </a:prstGeom>
        </p:spPr>
      </p:pic>
      <p:pic>
        <p:nvPicPr>
          <p:cNvPr id="135" name="Google Shape;135;g27b0a7bd2ed_1_1">
            <a:extLst>
              <a:ext uri="{FF2B5EF4-FFF2-40B4-BE49-F238E27FC236}">
                <a16:creationId xmlns:a16="http://schemas.microsoft.com/office/drawing/2014/main" id="{A6AEAD43-A1F7-F4D7-8D09-EB413CB8B3C7}"/>
              </a:ext>
            </a:extLst>
          </p:cNvPr>
          <p:cNvPicPr preferRelativeResize="0"/>
          <p:nvPr/>
        </p:nvPicPr>
        <p:blipFill rotWithShape="1">
          <a:blip r:embed="rId4">
            <a:alphaModFix/>
          </a:blip>
          <a:srcRect/>
          <a:stretch/>
        </p:blipFill>
        <p:spPr>
          <a:xfrm>
            <a:off x="6978658" y="4374334"/>
            <a:ext cx="1211184" cy="229805"/>
          </a:xfrm>
          <a:prstGeom prst="rect">
            <a:avLst/>
          </a:prstGeom>
          <a:noFill/>
          <a:ln>
            <a:noFill/>
          </a:ln>
        </p:spPr>
      </p:pic>
      <p:sp>
        <p:nvSpPr>
          <p:cNvPr id="4" name="Rectangle 3">
            <a:extLst>
              <a:ext uri="{FF2B5EF4-FFF2-40B4-BE49-F238E27FC236}">
                <a16:creationId xmlns:a16="http://schemas.microsoft.com/office/drawing/2014/main" id="{97D1DA14-FCA1-079E-12BA-EAD09267B490}"/>
              </a:ext>
            </a:extLst>
          </p:cNvPr>
          <p:cNvSpPr/>
          <p:nvPr/>
        </p:nvSpPr>
        <p:spPr>
          <a:xfrm>
            <a:off x="1576792" y="1505696"/>
            <a:ext cx="1641796" cy="491225"/>
          </a:xfrm>
          <a:prstGeom prst="rect">
            <a:avLst/>
          </a:prstGeom>
          <a:noFill/>
        </p:spPr>
        <p:txBody>
          <a:bodyPr wrap="none" lIns="91440" tIns="45720" rIns="91440" bIns="45720">
            <a:spAutoFit/>
          </a:bodyPr>
          <a:lstStyle/>
          <a:p>
            <a:pPr algn="ctr"/>
            <a:r>
              <a:rPr lang="en-US" sz="2592" b="1" i="0" u="none" strike="noStrike"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a:ea typeface="Arial"/>
                <a:cs typeface="Arial"/>
                <a:sym typeface="Arial"/>
              </a:rPr>
              <a:t>2018 Q13</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1" name="Picture 10">
            <a:extLst>
              <a:ext uri="{FF2B5EF4-FFF2-40B4-BE49-F238E27FC236}">
                <a16:creationId xmlns:a16="http://schemas.microsoft.com/office/drawing/2014/main" id="{2E2FBFF2-34FC-2590-C61D-C69E50C05B4B}"/>
              </a:ext>
            </a:extLst>
          </p:cNvPr>
          <p:cNvPicPr>
            <a:picLocks noChangeAspect="1"/>
          </p:cNvPicPr>
          <p:nvPr/>
        </p:nvPicPr>
        <p:blipFill>
          <a:blip r:embed="rId5"/>
          <a:stretch>
            <a:fillRect/>
          </a:stretch>
        </p:blipFill>
        <p:spPr>
          <a:xfrm>
            <a:off x="4572000" y="0"/>
            <a:ext cx="4266497" cy="5143500"/>
          </a:xfrm>
          <a:prstGeom prst="rect">
            <a:avLst/>
          </a:prstGeom>
        </p:spPr>
      </p:pic>
      <p:sp>
        <p:nvSpPr>
          <p:cNvPr id="10" name="Rectangle 9">
            <a:extLst>
              <a:ext uri="{FF2B5EF4-FFF2-40B4-BE49-F238E27FC236}">
                <a16:creationId xmlns:a16="http://schemas.microsoft.com/office/drawing/2014/main" id="{26342E76-9BFA-50BD-D089-C972CABFFB00}"/>
              </a:ext>
            </a:extLst>
          </p:cNvPr>
          <p:cNvSpPr/>
          <p:nvPr/>
        </p:nvSpPr>
        <p:spPr>
          <a:xfrm>
            <a:off x="6920031" y="1695942"/>
            <a:ext cx="1822237" cy="491225"/>
          </a:xfrm>
          <a:prstGeom prst="rect">
            <a:avLst/>
          </a:prstGeom>
          <a:noFill/>
        </p:spPr>
        <p:txBody>
          <a:bodyPr wrap="square" lIns="91440" tIns="45720" rIns="91440" bIns="45720">
            <a:spAutoFit/>
          </a:bodyPr>
          <a:lstStyle/>
          <a:p>
            <a:pPr algn="ctr"/>
            <a:r>
              <a:rPr lang="en-US" sz="2592" b="1" i="0" u="none" strike="noStrike"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a:ea typeface="Arial"/>
                <a:cs typeface="Arial"/>
                <a:sym typeface="Arial"/>
              </a:rPr>
              <a:t>SQP Q16</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4227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7b0a7bd2ed_0_0"/>
          <p:cNvSpPr txBox="1">
            <a:spLocks noGrp="1"/>
          </p:cNvSpPr>
          <p:nvPr>
            <p:ph type="ctrTitle"/>
          </p:nvPr>
        </p:nvSpPr>
        <p:spPr>
          <a:xfrm>
            <a:off x="-13000" y="0"/>
            <a:ext cx="9193500" cy="818100"/>
          </a:xfrm>
          <a:prstGeom prst="rect">
            <a:avLst/>
          </a:prstGeom>
          <a:solidFill>
            <a:srgbClr val="FF0000"/>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2440" dirty="0">
                <a:solidFill>
                  <a:schemeClr val="lt1"/>
                </a:solidFill>
              </a:rPr>
              <a:t>One experiment v two</a:t>
            </a:r>
            <a:endParaRPr sz="2440" dirty="0">
              <a:solidFill>
                <a:schemeClr val="lt1"/>
              </a:solidFill>
            </a:endParaRPr>
          </a:p>
        </p:txBody>
      </p:sp>
      <p:pic>
        <p:nvPicPr>
          <p:cNvPr id="121" name="Google Shape;121;g27b0a7bd2ed_0_0"/>
          <p:cNvPicPr preferRelativeResize="0"/>
          <p:nvPr/>
        </p:nvPicPr>
        <p:blipFill rotWithShape="1">
          <a:blip r:embed="rId3">
            <a:alphaModFix/>
          </a:blip>
          <a:srcRect/>
          <a:stretch/>
        </p:blipFill>
        <p:spPr>
          <a:xfrm>
            <a:off x="7534605" y="4790738"/>
            <a:ext cx="1490972" cy="282891"/>
          </a:xfrm>
          <a:prstGeom prst="rect">
            <a:avLst/>
          </a:prstGeom>
          <a:noFill/>
          <a:ln>
            <a:noFill/>
          </a:ln>
        </p:spPr>
      </p:pic>
      <p:graphicFrame>
        <p:nvGraphicFramePr>
          <p:cNvPr id="2" name="Table 1">
            <a:extLst>
              <a:ext uri="{FF2B5EF4-FFF2-40B4-BE49-F238E27FC236}">
                <a16:creationId xmlns:a16="http://schemas.microsoft.com/office/drawing/2014/main" id="{E7F76A4A-FFC6-DF5F-FEC3-94A14F723BE8}"/>
              </a:ext>
            </a:extLst>
          </p:cNvPr>
          <p:cNvGraphicFramePr>
            <a:graphicFrameLocks noGrp="1"/>
          </p:cNvGraphicFramePr>
          <p:nvPr>
            <p:extLst>
              <p:ext uri="{D42A27DB-BD31-4B8C-83A1-F6EECF244321}">
                <p14:modId xmlns:p14="http://schemas.microsoft.com/office/powerpoint/2010/main" val="477427240"/>
              </p:ext>
            </p:extLst>
          </p:nvPr>
        </p:nvGraphicFramePr>
        <p:xfrm>
          <a:off x="950119" y="1154113"/>
          <a:ext cx="7436644" cy="3037840"/>
        </p:xfrm>
        <a:graphic>
          <a:graphicData uri="http://schemas.openxmlformats.org/drawingml/2006/table">
            <a:tbl>
              <a:tblPr firstRow="1" bandRow="1">
                <a:tableStyleId>{21E4AEA4-8DFA-4A89-87EB-49C32662AFE0}</a:tableStyleId>
              </a:tblPr>
              <a:tblGrid>
                <a:gridCol w="3718322">
                  <a:extLst>
                    <a:ext uri="{9D8B030D-6E8A-4147-A177-3AD203B41FA5}">
                      <a16:colId xmlns:a16="http://schemas.microsoft.com/office/drawing/2014/main" val="1647167841"/>
                    </a:ext>
                  </a:extLst>
                </a:gridCol>
                <a:gridCol w="3718322">
                  <a:extLst>
                    <a:ext uri="{9D8B030D-6E8A-4147-A177-3AD203B41FA5}">
                      <a16:colId xmlns:a16="http://schemas.microsoft.com/office/drawing/2014/main" val="4152380947"/>
                    </a:ext>
                  </a:extLst>
                </a:gridCol>
              </a:tblGrid>
              <a:tr h="370840">
                <a:tc>
                  <a:txBody>
                    <a:bodyPr/>
                    <a:lstStyle/>
                    <a:p>
                      <a:r>
                        <a:rPr lang="en-GB" dirty="0"/>
                        <a:t>One experiment</a:t>
                      </a:r>
                    </a:p>
                  </a:txBody>
                  <a:tcPr/>
                </a:tc>
                <a:tc>
                  <a:txBody>
                    <a:bodyPr/>
                    <a:lstStyle/>
                    <a:p>
                      <a:r>
                        <a:rPr lang="en-GB" dirty="0"/>
                        <a:t>Two experiments</a:t>
                      </a:r>
                    </a:p>
                  </a:txBody>
                  <a:tcPr/>
                </a:tc>
                <a:extLst>
                  <a:ext uri="{0D108BD9-81ED-4DB2-BD59-A6C34878D82A}">
                    <a16:rowId xmlns:a16="http://schemas.microsoft.com/office/drawing/2014/main" val="316622543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Time to write up (</a:t>
                      </a:r>
                      <a:r>
                        <a:rPr lang="en-GB" b="1" dirty="0"/>
                        <a:t>max</a:t>
                      </a:r>
                      <a:r>
                        <a:rPr lang="en-GB" dirty="0"/>
                        <a:t> 2 hours)</a:t>
                      </a:r>
                    </a:p>
                  </a:txBody>
                  <a:tcPr/>
                </a:tc>
                <a:tc>
                  <a:txBody>
                    <a:bodyPr/>
                    <a:lstStyle/>
                    <a:p>
                      <a:r>
                        <a:rPr lang="en-GB" dirty="0"/>
                        <a:t>Two attempts at graphing</a:t>
                      </a:r>
                    </a:p>
                  </a:txBody>
                  <a:tcPr/>
                </a:tc>
                <a:extLst>
                  <a:ext uri="{0D108BD9-81ED-4DB2-BD59-A6C34878D82A}">
                    <a16:rowId xmlns:a16="http://schemas.microsoft.com/office/drawing/2014/main" val="2216700732"/>
                  </a:ext>
                </a:extLst>
              </a:tr>
              <a:tr h="370840">
                <a:tc>
                  <a:txBody>
                    <a:bodyPr/>
                    <a:lstStyle/>
                    <a:p>
                      <a:r>
                        <a:rPr lang="en-GB" dirty="0"/>
                        <a:t>Find additional DATA (table or graph) </a:t>
                      </a:r>
                    </a:p>
                  </a:txBody>
                  <a:tcPr/>
                </a:tc>
                <a:tc>
                  <a:txBody>
                    <a:bodyPr/>
                    <a:lstStyle/>
                    <a:p>
                      <a:r>
                        <a:rPr lang="en-GB" dirty="0"/>
                        <a:t>You are the second source</a:t>
                      </a:r>
                    </a:p>
                  </a:txBody>
                  <a:tcPr/>
                </a:tc>
                <a:extLst>
                  <a:ext uri="{0D108BD9-81ED-4DB2-BD59-A6C34878D82A}">
                    <a16:rowId xmlns:a16="http://schemas.microsoft.com/office/drawing/2014/main" val="3786327350"/>
                  </a:ext>
                </a:extLst>
              </a:tr>
              <a:tr h="370840">
                <a:tc>
                  <a:txBody>
                    <a:bodyPr/>
                    <a:lstStyle/>
                    <a:p>
                      <a:r>
                        <a:rPr lang="en-GB" dirty="0"/>
                        <a:t>Reduces stress on students</a:t>
                      </a:r>
                    </a:p>
                  </a:txBody>
                  <a:tcPr/>
                </a:tc>
                <a:tc>
                  <a:txBody>
                    <a:bodyPr/>
                    <a:lstStyle/>
                    <a:p>
                      <a:r>
                        <a:rPr lang="en-GB" dirty="0"/>
                        <a:t>Less time searching the web, not limited by finding data</a:t>
                      </a:r>
                    </a:p>
                  </a:txBody>
                  <a:tcPr/>
                </a:tc>
                <a:extLst>
                  <a:ext uri="{0D108BD9-81ED-4DB2-BD59-A6C34878D82A}">
                    <a16:rowId xmlns:a16="http://schemas.microsoft.com/office/drawing/2014/main" val="2058043698"/>
                  </a:ext>
                </a:extLst>
              </a:tr>
              <a:tr h="370840">
                <a:tc>
                  <a:txBody>
                    <a:bodyPr/>
                    <a:lstStyle/>
                    <a:p>
                      <a:r>
                        <a:rPr lang="en-GB" dirty="0"/>
                        <a:t>More able to write up</a:t>
                      </a:r>
                    </a:p>
                  </a:txBody>
                  <a:tcPr/>
                </a:tc>
                <a:tc>
                  <a:txBody>
                    <a:bodyPr/>
                    <a:lstStyle/>
                    <a:p>
                      <a:r>
                        <a:rPr lang="en-GB" dirty="0"/>
                        <a:t> data from two related experiments must gather extracts for underlying physics</a:t>
                      </a:r>
                    </a:p>
                  </a:txBody>
                  <a:tcPr/>
                </a:tc>
                <a:extLst>
                  <a:ext uri="{0D108BD9-81ED-4DB2-BD59-A6C34878D82A}">
                    <a16:rowId xmlns:a16="http://schemas.microsoft.com/office/drawing/2014/main" val="1089914076"/>
                  </a:ext>
                </a:extLst>
              </a:tr>
              <a:tr h="370840">
                <a:tc>
                  <a:txBody>
                    <a:bodyPr/>
                    <a:lstStyle/>
                    <a:p>
                      <a:r>
                        <a:rPr lang="en-GB" dirty="0"/>
                        <a:t>Only one chance to mess up!</a:t>
                      </a:r>
                    </a:p>
                  </a:txBody>
                  <a:tcPr/>
                </a:tc>
                <a:tc>
                  <a:txBody>
                    <a:bodyPr/>
                    <a:lstStyle/>
                    <a:p>
                      <a:r>
                        <a:rPr lang="en-GB" dirty="0"/>
                        <a:t>You will be awarded the mark if one of the two descriptions is acceptable.</a:t>
                      </a:r>
                    </a:p>
                  </a:txBody>
                  <a:tcPr/>
                </a:tc>
                <a:extLst>
                  <a:ext uri="{0D108BD9-81ED-4DB2-BD59-A6C34878D82A}">
                    <a16:rowId xmlns:a16="http://schemas.microsoft.com/office/drawing/2014/main" val="1085432246"/>
                  </a:ext>
                </a:extLst>
              </a:tr>
              <a:tr h="370840">
                <a:tc gridSpan="2">
                  <a:txBody>
                    <a:bodyPr/>
                    <a:lstStyle/>
                    <a:p>
                      <a:r>
                        <a:rPr lang="en-GB" dirty="0"/>
                        <a:t>Gather extracts to support the candidate description of underlying physics</a:t>
                      </a:r>
                    </a:p>
                  </a:txBody>
                  <a:tcPr/>
                </a:tc>
                <a:tc hMerge="1">
                  <a:txBody>
                    <a:bodyPr/>
                    <a:lstStyle/>
                    <a:p>
                      <a:endParaRPr lang="en-GB" dirty="0"/>
                    </a:p>
                  </a:txBody>
                  <a:tcPr/>
                </a:tc>
                <a:extLst>
                  <a:ext uri="{0D108BD9-81ED-4DB2-BD59-A6C34878D82A}">
                    <a16:rowId xmlns:a16="http://schemas.microsoft.com/office/drawing/2014/main" val="4088251133"/>
                  </a:ext>
                </a:extLst>
              </a:tr>
            </a:tbl>
          </a:graphicData>
        </a:graphic>
      </p:graphicFrame>
      <p:sp>
        <p:nvSpPr>
          <p:cNvPr id="4" name="TextBox 3">
            <a:extLst>
              <a:ext uri="{FF2B5EF4-FFF2-40B4-BE49-F238E27FC236}">
                <a16:creationId xmlns:a16="http://schemas.microsoft.com/office/drawing/2014/main" id="{BF510A57-7B5D-190D-DDDA-113474E063B0}"/>
              </a:ext>
            </a:extLst>
          </p:cNvPr>
          <p:cNvSpPr txBox="1"/>
          <p:nvPr/>
        </p:nvSpPr>
        <p:spPr>
          <a:xfrm>
            <a:off x="623291" y="4338965"/>
            <a:ext cx="7436643" cy="523220"/>
          </a:xfrm>
          <a:prstGeom prst="rect">
            <a:avLst/>
          </a:prstGeom>
          <a:noFill/>
        </p:spPr>
        <p:txBody>
          <a:bodyPr wrap="square">
            <a:spAutoFit/>
          </a:bodyPr>
          <a:lstStyle/>
          <a:p>
            <a:r>
              <a:rPr lang="en-GB" b="1" dirty="0">
                <a:solidFill>
                  <a:srgbClr val="FF0000"/>
                </a:solidFill>
              </a:rPr>
              <a:t>One experiment + data source or two experiments but must be the same aim</a:t>
            </a:r>
          </a:p>
          <a:p>
            <a:r>
              <a:rPr lang="en-GB" b="1" dirty="0">
                <a:solidFill>
                  <a:srgbClr val="FF0000"/>
                </a:solidFill>
              </a:rPr>
              <a:t>U.S 2023 appear to push for two experiments but is this right for your students?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7b0a7bd2ed_0_0"/>
          <p:cNvSpPr txBox="1">
            <a:spLocks noGrp="1"/>
          </p:cNvSpPr>
          <p:nvPr>
            <p:ph type="ctrTitle"/>
          </p:nvPr>
        </p:nvSpPr>
        <p:spPr>
          <a:xfrm>
            <a:off x="-13000" y="0"/>
            <a:ext cx="9193500" cy="818100"/>
          </a:xfrm>
          <a:prstGeom prst="rect">
            <a:avLst/>
          </a:prstGeom>
          <a:solidFill>
            <a:srgbClr val="FF0000"/>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2440" dirty="0">
                <a:solidFill>
                  <a:schemeClr val="lt1"/>
                </a:solidFill>
              </a:rPr>
              <a:t>Notes</a:t>
            </a:r>
            <a:endParaRPr sz="2440" dirty="0">
              <a:solidFill>
                <a:schemeClr val="lt1"/>
              </a:solidFill>
            </a:endParaRPr>
          </a:p>
        </p:txBody>
      </p:sp>
      <p:pic>
        <p:nvPicPr>
          <p:cNvPr id="121" name="Google Shape;121;g27b0a7bd2ed_0_0"/>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3" name="TextBox 2">
            <a:extLst>
              <a:ext uri="{FF2B5EF4-FFF2-40B4-BE49-F238E27FC236}">
                <a16:creationId xmlns:a16="http://schemas.microsoft.com/office/drawing/2014/main" id="{A401F4E0-75DD-AE9A-295A-C6CEC6BCC3F2}"/>
              </a:ext>
            </a:extLst>
          </p:cNvPr>
          <p:cNvSpPr txBox="1"/>
          <p:nvPr/>
        </p:nvSpPr>
        <p:spPr>
          <a:xfrm>
            <a:off x="285749" y="1007268"/>
            <a:ext cx="8858251" cy="1169551"/>
          </a:xfrm>
          <a:prstGeom prst="rect">
            <a:avLst/>
          </a:prstGeom>
          <a:noFill/>
        </p:spPr>
        <p:txBody>
          <a:bodyPr wrap="square" rtlCol="0">
            <a:spAutoFit/>
          </a:bodyPr>
          <a:lstStyle/>
          <a:p>
            <a:r>
              <a:rPr lang="en-GB" dirty="0"/>
              <a:t>RESEARCH</a:t>
            </a:r>
          </a:p>
          <a:p>
            <a:pPr marL="285750" indent="-285750">
              <a:buFont typeface="Arial" panose="020B0604020202020204" pitchFamily="34" charset="0"/>
              <a:buChar char="•"/>
            </a:pPr>
            <a:r>
              <a:rPr lang="en-GB" dirty="0"/>
              <a:t>5 measurements, 5 repeats? Depends on the time to collect repeats </a:t>
            </a:r>
            <a:r>
              <a:rPr lang="en-GB" dirty="0">
                <a:sym typeface="Symbol" panose="05050102010706020507" pitchFamily="18" charset="2"/>
              </a:rPr>
              <a:t>R for 6-12 readings </a:t>
            </a:r>
            <a:r>
              <a:rPr lang="en-GB" b="1" dirty="0">
                <a:sym typeface="Symbol" panose="05050102010706020507" pitchFamily="18" charset="2"/>
              </a:rPr>
              <a:t>Remember candidates should repeat measurements not take 5 sets of readings at once!</a:t>
            </a:r>
            <a:endParaRPr lang="en-GB" dirty="0">
              <a:sym typeface="Symbol" panose="05050102010706020507" pitchFamily="18" charset="2"/>
            </a:endParaRPr>
          </a:p>
          <a:p>
            <a:pPr marL="285750" indent="-285750">
              <a:buFont typeface="Arial" panose="020B0604020202020204" pitchFamily="34" charset="0"/>
              <a:buChar char="•"/>
            </a:pPr>
            <a:r>
              <a:rPr lang="en-GB" dirty="0">
                <a:sym typeface="Symbol" panose="05050102010706020507" pitchFamily="18" charset="2"/>
              </a:rPr>
              <a:t>Scale reading uncertainty for each measurement</a:t>
            </a:r>
          </a:p>
          <a:p>
            <a:pPr marL="285750" indent="-285750">
              <a:buFont typeface="Arial" panose="020B0604020202020204" pitchFamily="34" charset="0"/>
              <a:buChar char="•"/>
            </a:pPr>
            <a:r>
              <a:rPr lang="en-GB" dirty="0">
                <a:sym typeface="Symbol" panose="05050102010706020507" pitchFamily="18" charset="2"/>
              </a:rPr>
              <a:t>Data could be a table or a graph something that allows your aim to be verified.</a:t>
            </a:r>
            <a:endParaRPr lang="en-GB" dirty="0"/>
          </a:p>
        </p:txBody>
      </p:sp>
      <p:sp>
        <p:nvSpPr>
          <p:cNvPr id="4" name="TextBox 3">
            <a:extLst>
              <a:ext uri="{FF2B5EF4-FFF2-40B4-BE49-F238E27FC236}">
                <a16:creationId xmlns:a16="http://schemas.microsoft.com/office/drawing/2014/main" id="{1D91EEB3-0D75-49B2-3987-B1C597EA3F6C}"/>
              </a:ext>
            </a:extLst>
          </p:cNvPr>
          <p:cNvSpPr txBox="1"/>
          <p:nvPr/>
        </p:nvSpPr>
        <p:spPr>
          <a:xfrm>
            <a:off x="200024" y="2314108"/>
            <a:ext cx="8408425" cy="2893100"/>
          </a:xfrm>
          <a:prstGeom prst="rect">
            <a:avLst/>
          </a:prstGeom>
          <a:noFill/>
        </p:spPr>
        <p:txBody>
          <a:bodyPr wrap="square" rtlCol="0">
            <a:spAutoFit/>
          </a:bodyPr>
          <a:lstStyle/>
          <a:p>
            <a:r>
              <a:rPr lang="en-GB" dirty="0"/>
              <a:t>REPORT</a:t>
            </a:r>
          </a:p>
          <a:p>
            <a:pPr marL="285750" indent="-285750">
              <a:buFont typeface="Arial" panose="020B0604020202020204" pitchFamily="34" charset="0"/>
              <a:buChar char="•"/>
            </a:pPr>
            <a:r>
              <a:rPr lang="en-GB" dirty="0"/>
              <a:t>Do not use ifs in your aim where your answer could be yes- see full MI</a:t>
            </a:r>
          </a:p>
          <a:p>
            <a:pPr marL="285750" indent="-285750">
              <a:buFont typeface="Arial" panose="020B0604020202020204" pitchFamily="34" charset="0"/>
              <a:buChar char="•"/>
            </a:pPr>
            <a:r>
              <a:rPr lang="en-GB" dirty="0"/>
              <a:t>Do not use or show a relationships in your aim where your answer might not be able to show a relationship</a:t>
            </a:r>
          </a:p>
          <a:p>
            <a:pPr marL="285750" indent="-285750">
              <a:buFont typeface="Arial" panose="020B0604020202020204" pitchFamily="34" charset="0"/>
              <a:buChar char="•"/>
            </a:pPr>
            <a:r>
              <a:rPr lang="en-GB" dirty="0"/>
              <a:t>An extract must be a direct copy, which can be a printout, photocopy or handwritten (word for word) and must not be annotated. There is no size limit on an extract, but it must be an extract and not the full document.</a:t>
            </a:r>
          </a:p>
          <a:p>
            <a:pPr marL="285750" indent="-285750">
              <a:buFont typeface="Arial" panose="020B0604020202020204" pitchFamily="34" charset="0"/>
              <a:buChar char="•"/>
            </a:pPr>
            <a:r>
              <a:rPr lang="en-GB" dirty="0"/>
              <a:t>Your extracts can include any formulae or relationships you may need but must not include sample calculations.</a:t>
            </a:r>
          </a:p>
          <a:p>
            <a:pPr marL="285750" indent="-285750">
              <a:buFont typeface="Arial" panose="020B0604020202020204" pitchFamily="34" charset="0"/>
              <a:buChar char="•"/>
            </a:pPr>
            <a:r>
              <a:rPr lang="en-GB" dirty="0"/>
              <a:t>During the report stage you will need to show your understanding by writing your description of the physics relevant to your aim using your own words.</a:t>
            </a:r>
          </a:p>
          <a:p>
            <a:pPr marL="285750" indent="-285750">
              <a:buFont typeface="Arial" panose="020B0604020202020204" pitchFamily="34" charset="0"/>
              <a:buChar char="•"/>
            </a:pPr>
            <a:r>
              <a:rPr lang="en-GB" dirty="0"/>
              <a:t>It is important that you record where you get your data or extracts from in enough detail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46761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7b0a7bd2ed_0_0"/>
          <p:cNvSpPr txBox="1">
            <a:spLocks noGrp="1"/>
          </p:cNvSpPr>
          <p:nvPr>
            <p:ph type="ctrTitle"/>
          </p:nvPr>
        </p:nvSpPr>
        <p:spPr>
          <a:xfrm>
            <a:off x="-13000" y="0"/>
            <a:ext cx="9193500" cy="818100"/>
          </a:xfrm>
          <a:prstGeom prst="rect">
            <a:avLst/>
          </a:prstGeom>
          <a:solidFill>
            <a:srgbClr val="FF0000"/>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2440" dirty="0">
                <a:solidFill>
                  <a:schemeClr val="lt1"/>
                </a:solidFill>
              </a:rPr>
              <a:t>Rules</a:t>
            </a:r>
            <a:endParaRPr sz="2440" dirty="0">
              <a:solidFill>
                <a:schemeClr val="lt1"/>
              </a:solidFill>
            </a:endParaRPr>
          </a:p>
        </p:txBody>
      </p:sp>
      <p:pic>
        <p:nvPicPr>
          <p:cNvPr id="121" name="Google Shape;121;g27b0a7bd2ed_0_0"/>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3" name="TextBox 2">
            <a:extLst>
              <a:ext uri="{FF2B5EF4-FFF2-40B4-BE49-F238E27FC236}">
                <a16:creationId xmlns:a16="http://schemas.microsoft.com/office/drawing/2014/main" id="{A401F4E0-75DD-AE9A-295A-C6CEC6BCC3F2}"/>
              </a:ext>
            </a:extLst>
          </p:cNvPr>
          <p:cNvSpPr txBox="1"/>
          <p:nvPr/>
        </p:nvSpPr>
        <p:spPr>
          <a:xfrm>
            <a:off x="285749" y="1007268"/>
            <a:ext cx="7786106" cy="1384995"/>
          </a:xfrm>
          <a:prstGeom prst="rect">
            <a:avLst/>
          </a:prstGeom>
          <a:noFill/>
        </p:spPr>
        <p:txBody>
          <a:bodyPr wrap="none" rtlCol="0">
            <a:spAutoFit/>
          </a:bodyPr>
          <a:lstStyle/>
          <a:p>
            <a:r>
              <a:rPr lang="en-GB" dirty="0"/>
              <a:t>RESEARCH</a:t>
            </a:r>
          </a:p>
          <a:p>
            <a:pPr marL="285750" indent="-285750">
              <a:buFont typeface="Arial" panose="020B0604020202020204" pitchFamily="34" charset="0"/>
              <a:buChar char="•"/>
            </a:pPr>
            <a:r>
              <a:rPr lang="en-GB" dirty="0"/>
              <a:t>Not sending students to websites, so print off the method sheets first</a:t>
            </a:r>
          </a:p>
          <a:p>
            <a:pPr marL="285750" indent="-285750">
              <a:buFont typeface="Arial" panose="020B0604020202020204" pitchFamily="34" charset="0"/>
              <a:buChar char="•"/>
            </a:pPr>
            <a:r>
              <a:rPr lang="en-GB" dirty="0"/>
              <a:t>No feedback to be given on their research, only </a:t>
            </a:r>
            <a:r>
              <a:rPr lang="en-GB" b="1" dirty="0"/>
              <a:t>for health and safety and protection of kit</a:t>
            </a:r>
          </a:p>
          <a:p>
            <a:pPr marL="285750" indent="-285750">
              <a:buFont typeface="Arial" panose="020B0604020202020204" pitchFamily="34" charset="0"/>
              <a:buChar char="•"/>
            </a:pPr>
            <a:r>
              <a:rPr lang="en-GB" dirty="0"/>
              <a:t>Research only from websites, journals and/or books. NOT student notes</a:t>
            </a:r>
          </a:p>
          <a:p>
            <a:pPr marL="285750" indent="-285750">
              <a:buFont typeface="Arial" panose="020B0604020202020204" pitchFamily="34" charset="0"/>
              <a:buChar char="•"/>
            </a:pPr>
            <a:r>
              <a:rPr lang="en-GB" dirty="0"/>
              <a:t>Research can be completed at home</a:t>
            </a:r>
          </a:p>
          <a:p>
            <a:pPr marL="285750" indent="-285750">
              <a:buFont typeface="Arial" panose="020B0604020202020204" pitchFamily="34" charset="0"/>
              <a:buChar char="•"/>
            </a:pPr>
            <a:r>
              <a:rPr lang="en-GB" dirty="0"/>
              <a:t>Individual</a:t>
            </a:r>
          </a:p>
        </p:txBody>
      </p:sp>
      <p:sp>
        <p:nvSpPr>
          <p:cNvPr id="4" name="TextBox 3">
            <a:extLst>
              <a:ext uri="{FF2B5EF4-FFF2-40B4-BE49-F238E27FC236}">
                <a16:creationId xmlns:a16="http://schemas.microsoft.com/office/drawing/2014/main" id="{1D91EEB3-0D75-49B2-3987-B1C597EA3F6C}"/>
              </a:ext>
            </a:extLst>
          </p:cNvPr>
          <p:cNvSpPr txBox="1"/>
          <p:nvPr/>
        </p:nvSpPr>
        <p:spPr>
          <a:xfrm>
            <a:off x="285749" y="2749877"/>
            <a:ext cx="6183103" cy="1600438"/>
          </a:xfrm>
          <a:prstGeom prst="rect">
            <a:avLst/>
          </a:prstGeom>
          <a:noFill/>
        </p:spPr>
        <p:txBody>
          <a:bodyPr wrap="none" rtlCol="0">
            <a:spAutoFit/>
          </a:bodyPr>
          <a:lstStyle/>
          <a:p>
            <a:r>
              <a:rPr lang="en-GB" dirty="0"/>
              <a:t>REPORT</a:t>
            </a:r>
          </a:p>
          <a:p>
            <a:pPr marL="285750" indent="-285750">
              <a:buFont typeface="Arial" panose="020B0604020202020204" pitchFamily="34" charset="0"/>
              <a:buChar char="•"/>
            </a:pPr>
            <a:r>
              <a:rPr lang="en-GB" dirty="0"/>
              <a:t>Almost exam conditions</a:t>
            </a:r>
          </a:p>
          <a:p>
            <a:pPr marL="285750" indent="-285750">
              <a:buFont typeface="Arial" panose="020B0604020202020204" pitchFamily="34" charset="0"/>
              <a:buChar char="•"/>
            </a:pPr>
            <a:r>
              <a:rPr lang="en-GB" dirty="0"/>
              <a:t>No feedback to be given</a:t>
            </a:r>
          </a:p>
          <a:p>
            <a:pPr marL="285750" indent="-285750">
              <a:buFont typeface="Arial" panose="020B0604020202020204" pitchFamily="34" charset="0"/>
              <a:buChar char="•"/>
            </a:pPr>
            <a:r>
              <a:rPr lang="en-GB" b="1" dirty="0"/>
              <a:t>2 hours max (plus any additions in line with written paper)</a:t>
            </a:r>
          </a:p>
          <a:p>
            <a:pPr marL="285750" indent="-285750">
              <a:buFont typeface="Arial" panose="020B0604020202020204" pitchFamily="34" charset="0"/>
              <a:buChar char="•"/>
            </a:pPr>
            <a:r>
              <a:rPr lang="en-GB" dirty="0"/>
              <a:t>Research only from websites, journals and/or books. NOT student notes</a:t>
            </a:r>
          </a:p>
          <a:p>
            <a:pPr marL="285750" indent="-285750">
              <a:buFont typeface="Arial" panose="020B0604020202020204" pitchFamily="34" charset="0"/>
              <a:buChar char="•"/>
            </a:pPr>
            <a:r>
              <a:rPr lang="en-GB" dirty="0"/>
              <a:t>Research can be completed at home</a:t>
            </a:r>
          </a:p>
          <a:p>
            <a:pPr marL="285750" indent="-285750">
              <a:buFont typeface="Arial" panose="020B0604020202020204" pitchFamily="34" charset="0"/>
              <a:buChar char="•"/>
            </a:pPr>
            <a:r>
              <a:rPr lang="en-GB" dirty="0"/>
              <a:t>Individual</a:t>
            </a:r>
          </a:p>
        </p:txBody>
      </p:sp>
    </p:spTree>
    <p:extLst>
      <p:ext uri="{BB962C8B-B14F-4D97-AF65-F5344CB8AC3E}">
        <p14:creationId xmlns:p14="http://schemas.microsoft.com/office/powerpoint/2010/main" val="132693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52C521-0E9A-D147-9060-318B82F39000}"/>
              </a:ext>
            </a:extLst>
          </p:cNvPr>
          <p:cNvSpPr>
            <a:spLocks noGrp="1"/>
          </p:cNvSpPr>
          <p:nvPr>
            <p:ph type="body" idx="1"/>
          </p:nvPr>
        </p:nvSpPr>
        <p:spPr>
          <a:xfrm>
            <a:off x="142876" y="880199"/>
            <a:ext cx="4830834" cy="3394472"/>
          </a:xfrm>
        </p:spPr>
        <p:txBody>
          <a:bodyPr>
            <a:normAutofit/>
          </a:bodyPr>
          <a:lstStyle/>
          <a:p>
            <a:r>
              <a:rPr lang="en-GB" dirty="0"/>
              <a:t>This can be used to check off student work and make sure candidates are only taking in to the write-up what is allowed</a:t>
            </a:r>
          </a:p>
        </p:txBody>
      </p:sp>
      <p:sp>
        <p:nvSpPr>
          <p:cNvPr id="4" name="Google Shape;120;g27b0a7bd2ed_0_0">
            <a:extLst>
              <a:ext uri="{FF2B5EF4-FFF2-40B4-BE49-F238E27FC236}">
                <a16:creationId xmlns:a16="http://schemas.microsoft.com/office/drawing/2014/main" id="{1E004261-AB15-F87F-A0FB-413D50B25F99}"/>
              </a:ext>
            </a:extLst>
          </p:cNvPr>
          <p:cNvSpPr txBox="1">
            <a:spLocks/>
          </p:cNvSpPr>
          <p:nvPr/>
        </p:nvSpPr>
        <p:spPr>
          <a:xfrm>
            <a:off x="0" y="0"/>
            <a:ext cx="9193500" cy="818100"/>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240"/>
            </a:pPr>
            <a:r>
              <a:rPr lang="en-US" sz="2440" dirty="0">
                <a:solidFill>
                  <a:schemeClr val="lt1"/>
                </a:solidFill>
              </a:rPr>
              <a:t>To take in</a:t>
            </a:r>
          </a:p>
        </p:txBody>
      </p:sp>
      <p:pic>
        <p:nvPicPr>
          <p:cNvPr id="6" name="Picture 5">
            <a:extLst>
              <a:ext uri="{FF2B5EF4-FFF2-40B4-BE49-F238E27FC236}">
                <a16:creationId xmlns:a16="http://schemas.microsoft.com/office/drawing/2014/main" id="{4470798F-8623-2E04-D9A4-1AE5C1CEC974}"/>
              </a:ext>
            </a:extLst>
          </p:cNvPr>
          <p:cNvPicPr>
            <a:picLocks noChangeAspect="1"/>
          </p:cNvPicPr>
          <p:nvPr/>
        </p:nvPicPr>
        <p:blipFill>
          <a:blip r:embed="rId2"/>
          <a:stretch>
            <a:fillRect/>
          </a:stretch>
        </p:blipFill>
        <p:spPr>
          <a:xfrm>
            <a:off x="5288034" y="0"/>
            <a:ext cx="3855966" cy="5143500"/>
          </a:xfrm>
          <a:prstGeom prst="rect">
            <a:avLst/>
          </a:prstGeom>
        </p:spPr>
      </p:pic>
      <p:sp>
        <p:nvSpPr>
          <p:cNvPr id="8" name="TextBox 7">
            <a:extLst>
              <a:ext uri="{FF2B5EF4-FFF2-40B4-BE49-F238E27FC236}">
                <a16:creationId xmlns:a16="http://schemas.microsoft.com/office/drawing/2014/main" id="{1A1F2646-1983-6865-2999-5840D600E72D}"/>
              </a:ext>
            </a:extLst>
          </p:cNvPr>
          <p:cNvSpPr txBox="1"/>
          <p:nvPr/>
        </p:nvSpPr>
        <p:spPr>
          <a:xfrm>
            <a:off x="641028" y="4274671"/>
            <a:ext cx="4647008" cy="738664"/>
          </a:xfrm>
          <a:prstGeom prst="rect">
            <a:avLst/>
          </a:prstGeom>
          <a:noFill/>
        </p:spPr>
        <p:txBody>
          <a:bodyPr wrap="square">
            <a:spAutoFit/>
          </a:bodyPr>
          <a:lstStyle/>
          <a:p>
            <a:r>
              <a:rPr lang="en-GB" dirty="0">
                <a:hlinkClick r:id="rId3"/>
              </a:rPr>
              <a:t>https://www.mrsphysics.co.uk/higher/wp-content/uploads/2023/12/H-What-I-can-take-in.docx</a:t>
            </a:r>
            <a:endParaRPr lang="en-GB" dirty="0"/>
          </a:p>
          <a:p>
            <a:endParaRPr lang="en-GB" dirty="0"/>
          </a:p>
        </p:txBody>
      </p:sp>
    </p:spTree>
    <p:extLst>
      <p:ext uri="{BB962C8B-B14F-4D97-AF65-F5344CB8AC3E}">
        <p14:creationId xmlns:p14="http://schemas.microsoft.com/office/powerpoint/2010/main" val="1932874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Higher Assignment - Useful Links</a:t>
            </a:r>
            <a:endParaRPr sz="3600">
              <a:solidFill>
                <a:schemeClr val="lt1"/>
              </a:solidFill>
            </a:endParaRPr>
          </a:p>
        </p:txBody>
      </p:sp>
      <p:pic>
        <p:nvPicPr>
          <p:cNvPr id="143" name="Google Shape;143;p2"/>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144" name="Google Shape;144;p2"/>
          <p:cNvSpPr txBox="1"/>
          <p:nvPr/>
        </p:nvSpPr>
        <p:spPr>
          <a:xfrm>
            <a:off x="113550" y="847100"/>
            <a:ext cx="8916900" cy="433961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0" i="0" u="none" strike="noStrike" cap="none" dirty="0">
                <a:solidFill>
                  <a:srgbClr val="222222"/>
                </a:solidFill>
                <a:highlight>
                  <a:srgbClr val="FFFFFF"/>
                </a:highlight>
                <a:latin typeface="Arial"/>
                <a:ea typeface="Arial"/>
                <a:cs typeface="Arial"/>
                <a:sym typeface="Arial"/>
              </a:rPr>
              <a:t>SQA </a:t>
            </a:r>
            <a:r>
              <a:rPr lang="en-US" sz="1600" dirty="0">
                <a:solidFill>
                  <a:srgbClr val="222222"/>
                </a:solidFill>
                <a:highlight>
                  <a:srgbClr val="FFFFFF"/>
                </a:highlight>
              </a:rPr>
              <a:t>Higher Physics</a:t>
            </a:r>
            <a:r>
              <a:rPr lang="en-US" sz="1600" b="0" i="0" u="none" strike="noStrike" cap="none" dirty="0">
                <a:solidFill>
                  <a:srgbClr val="222222"/>
                </a:solidFill>
                <a:highlight>
                  <a:srgbClr val="FFFFFF"/>
                </a:highlight>
                <a:latin typeface="Arial"/>
                <a:ea typeface="Arial"/>
                <a:cs typeface="Arial"/>
                <a:sym typeface="Arial"/>
              </a:rPr>
              <a:t> Course</a:t>
            </a:r>
            <a:r>
              <a:rPr lang="en-US" sz="1600" dirty="0">
                <a:solidFill>
                  <a:srgbClr val="222222"/>
                </a:solidFill>
                <a:highlight>
                  <a:srgbClr val="FFFFFF"/>
                </a:highlight>
              </a:rPr>
              <a:t>work Assessment Task</a:t>
            </a:r>
            <a:endParaRPr sz="1600" b="0" i="0" u="none" strike="noStrike" cap="none" dirty="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600" u="sng" dirty="0">
                <a:solidFill>
                  <a:schemeClr val="hlink"/>
                </a:solidFill>
                <a:highlight>
                  <a:srgbClr val="FFFFFF"/>
                </a:highlight>
                <a:hlinkClick r:id="rId4"/>
              </a:rPr>
              <a:t>https://www.sqa.org.uk/files_ccc/HigherCATPhysics.pd</a:t>
            </a:r>
            <a:endParaRPr sz="1600"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2000"/>
              <a:buFont typeface="Arial"/>
              <a:buNone/>
            </a:pPr>
            <a:endParaRPr sz="1600"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2000"/>
              <a:buFont typeface="Arial"/>
              <a:buNone/>
            </a:pPr>
            <a:r>
              <a:rPr lang="en-US" sz="1600" u="sng" dirty="0">
                <a:solidFill>
                  <a:schemeClr val="hlink"/>
                </a:solidFill>
                <a:highlight>
                  <a:srgbClr val="FFFFFF"/>
                </a:highlight>
                <a:hlinkClick r:id="rId5"/>
              </a:rPr>
              <a:t>https://www.understandingstandards.org.uk/Subjects/Physics/Higher/Assignment</a:t>
            </a:r>
            <a:endParaRPr sz="1600"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2000"/>
              <a:buFont typeface="Arial"/>
              <a:buNone/>
            </a:pPr>
            <a:endParaRPr sz="1600"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2000"/>
              <a:buFont typeface="Arial"/>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600" b="0" i="0" u="none" strike="noStrike" cap="none" dirty="0">
                <a:solidFill>
                  <a:srgbClr val="222222"/>
                </a:solidFill>
                <a:highlight>
                  <a:srgbClr val="FFFFFF"/>
                </a:highlight>
                <a:latin typeface="Arial"/>
                <a:ea typeface="Arial"/>
                <a:cs typeface="Arial"/>
                <a:sym typeface="Arial"/>
              </a:rPr>
              <a:t>Some ideas for practical work</a:t>
            </a:r>
            <a:endParaRPr sz="1600" b="0" i="0" u="none" strike="noStrike" cap="none" dirty="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600" u="sng" dirty="0">
                <a:solidFill>
                  <a:schemeClr val="hlink"/>
                </a:solidFill>
                <a:highlight>
                  <a:srgbClr val="FFFFFF"/>
                </a:highlight>
                <a:hlinkClick r:id="rId6"/>
              </a:rPr>
              <a:t>https://www.mrsphysics.co.uk/higher/assignments-from-2018/</a:t>
            </a:r>
            <a:endParaRPr sz="1600"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2000"/>
              <a:buFont typeface="Arial"/>
              <a:buNone/>
            </a:pPr>
            <a:endParaRPr sz="1600"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2000"/>
              <a:buFont typeface="Arial"/>
              <a:buNone/>
            </a:pPr>
            <a:r>
              <a:rPr lang="en-US" sz="1600" u="sng" dirty="0">
                <a:solidFill>
                  <a:schemeClr val="hlink"/>
                </a:solidFill>
                <a:highlight>
                  <a:srgbClr val="FFFFFF"/>
                </a:highlight>
                <a:hlinkClick r:id="rId7"/>
              </a:rPr>
              <a:t>https://www.youtube.com/watch?v=PAXVkcJLTKk&amp;list=PLuzo1XZjZIcUkRFoPBx84W_RrJW3pjHnA&amp;index=17</a:t>
            </a:r>
            <a:endParaRPr lang="en-US" sz="1600" u="sng" dirty="0">
              <a:solidFill>
                <a:schemeClr val="hlink"/>
              </a:solidFill>
              <a:highlight>
                <a:srgbClr val="FFFFFF"/>
              </a:highlight>
            </a:endParaRPr>
          </a:p>
          <a:p>
            <a:pPr marL="0" marR="0" lvl="0" indent="0" algn="l" rtl="0">
              <a:lnSpc>
                <a:spcPct val="100000"/>
              </a:lnSpc>
              <a:spcBef>
                <a:spcPts val="0"/>
              </a:spcBef>
              <a:spcAft>
                <a:spcPts val="0"/>
              </a:spcAft>
              <a:buClr>
                <a:srgbClr val="000000"/>
              </a:buClr>
              <a:buSzPts val="2000"/>
              <a:buFont typeface="Arial"/>
              <a:buNone/>
            </a:pPr>
            <a:endParaRPr lang="en-US" sz="1600" u="sng" dirty="0">
              <a:solidFill>
                <a:schemeClr val="hlink"/>
              </a:solidFill>
              <a:highlight>
                <a:srgbClr val="FFFFFF"/>
              </a:highlight>
            </a:endParaRPr>
          </a:p>
          <a:p>
            <a:pPr>
              <a:buSzPts val="2000"/>
            </a:pPr>
            <a:r>
              <a:rPr lang="en-US" sz="1600" b="0" i="0" u="sng" strike="noStrike" cap="none" dirty="0">
                <a:solidFill>
                  <a:schemeClr val="hlink"/>
                </a:solidFill>
                <a:highlight>
                  <a:srgbClr val="FFFFFF"/>
                </a:highlight>
                <a:latin typeface="Arial"/>
                <a:ea typeface="Arial"/>
                <a:cs typeface="Arial"/>
                <a:sym typeface="Arial"/>
                <a:hlinkClick r:id="rId8"/>
              </a:rPr>
              <a:t>www.sserc.org.uk/wp-content/uploads/2017/07/Practical_physics_guide.pdf</a:t>
            </a:r>
            <a:endParaRPr lang="en-US" sz="1600" b="0" i="0" u="none" strike="noStrike" cap="none" dirty="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600"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2000"/>
              <a:buFont typeface="Arial"/>
              <a:buNone/>
            </a:pPr>
            <a:endParaRPr sz="1600"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2000"/>
              <a:buFont typeface="Arial"/>
              <a:buNone/>
            </a:pPr>
            <a:endParaRPr sz="1600" b="0" i="0" u="none" strike="noStrike" cap="none" dirty="0">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222222"/>
              </a:solidFill>
              <a:highlight>
                <a:srgbClr val="FFFFFF"/>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7a7ab9bf57_0_21"/>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2340">
                <a:solidFill>
                  <a:schemeClr val="lt1"/>
                </a:solidFill>
              </a:rPr>
              <a:t>Detailed marking can be shared in advance but not during report writing</a:t>
            </a:r>
            <a:endParaRPr sz="2340">
              <a:solidFill>
                <a:schemeClr val="lt1"/>
              </a:solidFill>
            </a:endParaRPr>
          </a:p>
        </p:txBody>
      </p:sp>
      <p:pic>
        <p:nvPicPr>
          <p:cNvPr id="161" name="Google Shape;161;g27a7ab9bf57_0_21"/>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162" name="Google Shape;162;g27a7ab9bf57_0_21"/>
          <p:cNvSpPr txBox="1"/>
          <p:nvPr/>
        </p:nvSpPr>
        <p:spPr>
          <a:xfrm>
            <a:off x="5826300" y="38069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27a7ab9bf57_0_21"/>
          <p:cNvSpPr txBox="1"/>
          <p:nvPr/>
        </p:nvSpPr>
        <p:spPr>
          <a:xfrm>
            <a:off x="119350" y="4624400"/>
            <a:ext cx="64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https://www.sqa.org.uk/files_ccc/HigherCATPhysics.pdf</a:t>
            </a:r>
            <a:r>
              <a:rPr lang="en-US"/>
              <a:t> </a:t>
            </a:r>
            <a:endParaRPr/>
          </a:p>
        </p:txBody>
      </p:sp>
      <p:pic>
        <p:nvPicPr>
          <p:cNvPr id="164" name="Google Shape;164;g27a7ab9bf57_0_21"/>
          <p:cNvPicPr preferRelativeResize="0"/>
          <p:nvPr/>
        </p:nvPicPr>
        <p:blipFill>
          <a:blip r:embed="rId5">
            <a:alphaModFix/>
          </a:blip>
          <a:stretch>
            <a:fillRect/>
          </a:stretch>
        </p:blipFill>
        <p:spPr>
          <a:xfrm>
            <a:off x="152400" y="851999"/>
            <a:ext cx="8189593" cy="3827375"/>
          </a:xfrm>
          <a:prstGeom prst="rect">
            <a:avLst/>
          </a:prstGeom>
          <a:noFill/>
          <a:ln>
            <a:noFill/>
          </a:ln>
        </p:spPr>
      </p:pic>
      <p:pic>
        <p:nvPicPr>
          <p:cNvPr id="2" name="Google Shape;107;gfcce14eb07_24_28">
            <a:extLst>
              <a:ext uri="{FF2B5EF4-FFF2-40B4-BE49-F238E27FC236}">
                <a16:creationId xmlns:a16="http://schemas.microsoft.com/office/drawing/2014/main" id="{16D7C622-BDA0-FE19-1E4C-3BD4CB96BDF2}"/>
              </a:ext>
            </a:extLst>
          </p:cNvPr>
          <p:cNvPicPr preferRelativeResize="0"/>
          <p:nvPr/>
        </p:nvPicPr>
        <p:blipFill rotWithShape="1">
          <a:blip r:embed="rId6">
            <a:alphaModFix/>
          </a:blip>
          <a:srcRect/>
          <a:stretch/>
        </p:blipFill>
        <p:spPr>
          <a:xfrm>
            <a:off x="6756159" y="596881"/>
            <a:ext cx="2070141" cy="1164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7b55d519dd_0_0">
            <a:extLst>
              <a:ext uri="{FF2B5EF4-FFF2-40B4-BE49-F238E27FC236}">
                <a16:creationId xmlns:a16="http://schemas.microsoft.com/office/drawing/2014/main" id="{CC74E3D5-E856-E3F8-7369-9A8DA50667F0}"/>
              </a:ext>
            </a:extLst>
          </p:cNvPr>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2340">
                <a:solidFill>
                  <a:schemeClr val="lt1"/>
                </a:solidFill>
              </a:rPr>
              <a:t>Graphs..</a:t>
            </a:r>
            <a:endParaRPr sz="2340">
              <a:solidFill>
                <a:schemeClr val="lt1"/>
              </a:solidFill>
            </a:endParaRPr>
          </a:p>
        </p:txBody>
      </p:sp>
      <p:pic>
        <p:nvPicPr>
          <p:cNvPr id="170" name="Google Shape;170;g27b55d519dd_0_0">
            <a:extLst>
              <a:ext uri="{FF2B5EF4-FFF2-40B4-BE49-F238E27FC236}">
                <a16:creationId xmlns:a16="http://schemas.microsoft.com/office/drawing/2014/main" id="{A4ED5962-4AD4-A1A7-15C8-07845535D148}"/>
              </a:ext>
            </a:extLst>
          </p:cNvPr>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171" name="Google Shape;171;g27b55d519dd_0_0">
            <a:extLst>
              <a:ext uri="{FF2B5EF4-FFF2-40B4-BE49-F238E27FC236}">
                <a16:creationId xmlns:a16="http://schemas.microsoft.com/office/drawing/2014/main" id="{B4E4AA62-9152-CB43-DA55-9536B566184F}"/>
              </a:ext>
            </a:extLst>
          </p:cNvPr>
          <p:cNvSpPr txBox="1"/>
          <p:nvPr/>
        </p:nvSpPr>
        <p:spPr>
          <a:xfrm>
            <a:off x="5826300" y="38069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27b55d519dd_0_0">
            <a:extLst>
              <a:ext uri="{FF2B5EF4-FFF2-40B4-BE49-F238E27FC236}">
                <a16:creationId xmlns:a16="http://schemas.microsoft.com/office/drawing/2014/main" id="{6E262DF4-DE0F-544A-A0C5-735D693DBF59}"/>
              </a:ext>
            </a:extLst>
          </p:cNvPr>
          <p:cNvSpPr txBox="1"/>
          <p:nvPr/>
        </p:nvSpPr>
        <p:spPr>
          <a:xfrm>
            <a:off x="119350" y="4624400"/>
            <a:ext cx="64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https://www.sqa.org.uk/files_ccc/HigherCATPhysics.pdf</a:t>
            </a:r>
            <a:r>
              <a:rPr lang="en-US"/>
              <a:t> </a:t>
            </a:r>
            <a:endParaRPr/>
          </a:p>
        </p:txBody>
      </p:sp>
      <p:pic>
        <p:nvPicPr>
          <p:cNvPr id="2" name="Google Shape;107;gfcce14eb07_24_28">
            <a:extLst>
              <a:ext uri="{FF2B5EF4-FFF2-40B4-BE49-F238E27FC236}">
                <a16:creationId xmlns:a16="http://schemas.microsoft.com/office/drawing/2014/main" id="{99CFB05A-B653-08A8-5768-7D098F305066}"/>
              </a:ext>
            </a:extLst>
          </p:cNvPr>
          <p:cNvPicPr preferRelativeResize="0"/>
          <p:nvPr/>
        </p:nvPicPr>
        <p:blipFill rotWithShape="1">
          <a:blip r:embed="rId5">
            <a:alphaModFix/>
          </a:blip>
          <a:srcRect/>
          <a:stretch/>
        </p:blipFill>
        <p:spPr>
          <a:xfrm>
            <a:off x="6515534" y="3767732"/>
            <a:ext cx="2070141" cy="1164451"/>
          </a:xfrm>
          <a:prstGeom prst="rect">
            <a:avLst/>
          </a:prstGeom>
          <a:noFill/>
          <a:ln>
            <a:noFill/>
          </a:ln>
        </p:spPr>
      </p:pic>
      <p:graphicFrame>
        <p:nvGraphicFramePr>
          <p:cNvPr id="175" name="Google Shape;173;g27b55d519dd_0_0">
            <a:extLst>
              <a:ext uri="{FF2B5EF4-FFF2-40B4-BE49-F238E27FC236}">
                <a16:creationId xmlns:a16="http://schemas.microsoft.com/office/drawing/2014/main" id="{0689394F-8881-D5D6-CDFB-06C9FBF695EA}"/>
              </a:ext>
            </a:extLst>
          </p:cNvPr>
          <p:cNvGraphicFramePr/>
          <p:nvPr>
            <p:extLst>
              <p:ext uri="{D42A27DB-BD31-4B8C-83A1-F6EECF244321}">
                <p14:modId xmlns:p14="http://schemas.microsoft.com/office/powerpoint/2010/main" val="3967241656"/>
              </p:ext>
            </p:extLst>
          </p:nvPr>
        </p:nvGraphicFramePr>
        <p:xfrm>
          <a:off x="119350" y="990500"/>
          <a:ext cx="8225700" cy="306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a:spLocks noGrp="1"/>
          </p:cNvSpPr>
          <p:nvPr>
            <p:ph type="ctrTitle"/>
          </p:nvPr>
        </p:nvSpPr>
        <p:spPr>
          <a:xfrm>
            <a:off x="-13004" y="4"/>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600"/>
              <a:buFont typeface="Calibri"/>
              <a:buNone/>
            </a:pPr>
            <a:r>
              <a:rPr lang="en-US" sz="3600">
                <a:solidFill>
                  <a:schemeClr val="lt1"/>
                </a:solidFill>
              </a:rPr>
              <a:t>IOP Scotland Teacher Network</a:t>
            </a:r>
            <a:endParaRPr sz="3600">
              <a:solidFill>
                <a:schemeClr val="lt1"/>
              </a:solidFill>
            </a:endParaRPr>
          </a:p>
        </p:txBody>
      </p:sp>
      <p:sp>
        <p:nvSpPr>
          <p:cNvPr id="178" name="Google Shape;178;p2"/>
          <p:cNvSpPr txBox="1">
            <a:spLocks noGrp="1"/>
          </p:cNvSpPr>
          <p:nvPr>
            <p:ph type="subTitle" idx="1"/>
          </p:nvPr>
        </p:nvSpPr>
        <p:spPr>
          <a:xfrm>
            <a:off x="251520" y="915568"/>
            <a:ext cx="5832600" cy="35283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rgbClr val="888888"/>
              </a:buClr>
              <a:buSzPct val="100000"/>
              <a:buNone/>
            </a:pPr>
            <a:endParaRPr>
              <a:solidFill>
                <a:schemeClr val="dk1"/>
              </a:solidFill>
            </a:endParaRPr>
          </a:p>
          <a:p>
            <a:pPr marL="0" lvl="0" indent="0" algn="l" rtl="0">
              <a:lnSpc>
                <a:spcPct val="100000"/>
              </a:lnSpc>
              <a:spcBef>
                <a:spcPts val="592"/>
              </a:spcBef>
              <a:spcAft>
                <a:spcPts val="0"/>
              </a:spcAft>
              <a:buClr>
                <a:schemeClr val="dk1"/>
              </a:buClr>
              <a:buSzPct val="100000"/>
              <a:buNone/>
            </a:pPr>
            <a:r>
              <a:rPr lang="en-US">
                <a:solidFill>
                  <a:schemeClr val="dk1"/>
                </a:solidFill>
                <a:latin typeface="Libre Franklin"/>
                <a:ea typeface="Libre Franklin"/>
                <a:cs typeface="Libre Franklin"/>
                <a:sym typeface="Libre Franklin"/>
              </a:rPr>
              <a:t>Please complete this short evaluation form</a:t>
            </a:r>
            <a:r>
              <a:rPr lang="en-US">
                <a:latin typeface="Libre Franklin"/>
                <a:ea typeface="Libre Franklin"/>
                <a:cs typeface="Libre Franklin"/>
                <a:sym typeface="Libre Franklin"/>
              </a:rPr>
              <a:t>:</a:t>
            </a:r>
            <a:endParaRPr>
              <a:latin typeface="Libre Franklin"/>
              <a:ea typeface="Libre Franklin"/>
              <a:cs typeface="Libre Franklin"/>
              <a:sym typeface="Libre Franklin"/>
            </a:endParaRPr>
          </a:p>
          <a:p>
            <a:pPr marL="0" lvl="0" indent="0" algn="l" rtl="0">
              <a:lnSpc>
                <a:spcPct val="100000"/>
              </a:lnSpc>
              <a:spcBef>
                <a:spcPts val="481"/>
              </a:spcBef>
              <a:spcAft>
                <a:spcPts val="0"/>
              </a:spcAft>
              <a:buClr>
                <a:srgbClr val="888888"/>
              </a:buClr>
              <a:buSzPct val="236363"/>
              <a:buNone/>
            </a:pPr>
            <a:r>
              <a:rPr lang="en-US" u="sng">
                <a:solidFill>
                  <a:schemeClr val="dk1"/>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https://forms.office.com/e/UXY7uqKpuv</a:t>
            </a:r>
            <a:endParaRPr>
              <a:solidFill>
                <a:schemeClr val="dk1"/>
              </a:solidFill>
              <a:latin typeface="Libre Franklin"/>
              <a:ea typeface="Libre Franklin"/>
              <a:cs typeface="Libre Franklin"/>
              <a:sym typeface="Libre Franklin"/>
            </a:endParaRPr>
          </a:p>
          <a:p>
            <a:pPr marL="0" lvl="0" indent="0" algn="l" rtl="0">
              <a:lnSpc>
                <a:spcPct val="100000"/>
              </a:lnSpc>
              <a:spcBef>
                <a:spcPts val="481"/>
              </a:spcBef>
              <a:spcAft>
                <a:spcPts val="0"/>
              </a:spcAft>
              <a:buClr>
                <a:srgbClr val="888888"/>
              </a:buClr>
              <a:buSzPct val="236363"/>
              <a:buNone/>
            </a:pPr>
            <a:endParaRPr>
              <a:solidFill>
                <a:schemeClr val="dk1"/>
              </a:solidFill>
              <a:latin typeface="Libre Franklin"/>
              <a:ea typeface="Libre Franklin"/>
              <a:cs typeface="Libre Franklin"/>
              <a:sym typeface="Libre Franklin"/>
            </a:endParaRPr>
          </a:p>
          <a:p>
            <a:pPr marL="0" lvl="0" indent="0" algn="l" rtl="0">
              <a:lnSpc>
                <a:spcPct val="100000"/>
              </a:lnSpc>
              <a:spcBef>
                <a:spcPts val="592"/>
              </a:spcBef>
              <a:spcAft>
                <a:spcPts val="0"/>
              </a:spcAft>
              <a:buClr>
                <a:schemeClr val="dk1"/>
              </a:buClr>
              <a:buSzPct val="100000"/>
              <a:buNone/>
            </a:pPr>
            <a:r>
              <a:rPr lang="en-US">
                <a:solidFill>
                  <a:schemeClr val="dk1"/>
                </a:solidFill>
                <a:latin typeface="Libre Franklin"/>
                <a:ea typeface="Libre Franklin"/>
                <a:cs typeface="Libre Franklin"/>
                <a:sym typeface="Libre Franklin"/>
              </a:rPr>
              <a:t>Completing this evaluation is important to help ensure continued support for IOP activities and to ensure they meet your needs.</a:t>
            </a:r>
            <a:endParaRPr>
              <a:latin typeface="Libre Franklin"/>
              <a:ea typeface="Libre Franklin"/>
              <a:cs typeface="Libre Franklin"/>
              <a:sym typeface="Libre Franklin"/>
            </a:endParaRPr>
          </a:p>
          <a:p>
            <a:pPr marL="0" lvl="0" indent="0" algn="l" rtl="0">
              <a:lnSpc>
                <a:spcPct val="100000"/>
              </a:lnSpc>
              <a:spcBef>
                <a:spcPts val="592"/>
              </a:spcBef>
              <a:spcAft>
                <a:spcPts val="0"/>
              </a:spcAft>
              <a:buClr>
                <a:srgbClr val="888888"/>
              </a:buClr>
              <a:buSzPct val="100000"/>
              <a:buNone/>
            </a:pPr>
            <a:endParaRPr/>
          </a:p>
        </p:txBody>
      </p:sp>
      <p:pic>
        <p:nvPicPr>
          <p:cNvPr id="179" name="Google Shape;179;p2"/>
          <p:cNvPicPr preferRelativeResize="0"/>
          <p:nvPr/>
        </p:nvPicPr>
        <p:blipFill rotWithShape="1">
          <a:blip r:embed="rId4">
            <a:alphaModFix/>
          </a:blip>
          <a:srcRect/>
          <a:stretch/>
        </p:blipFill>
        <p:spPr>
          <a:xfrm>
            <a:off x="7534606" y="4790738"/>
            <a:ext cx="1490972" cy="282891"/>
          </a:xfrm>
          <a:prstGeom prst="rect">
            <a:avLst/>
          </a:prstGeom>
          <a:noFill/>
          <a:ln>
            <a:noFill/>
          </a:ln>
        </p:spPr>
      </p:pic>
      <p:pic>
        <p:nvPicPr>
          <p:cNvPr id="180" name="Google Shape;180;p2" descr="A qr code on a white background&#10;&#10;Description automatically generated"/>
          <p:cNvPicPr preferRelativeResize="0"/>
          <p:nvPr/>
        </p:nvPicPr>
        <p:blipFill rotWithShape="1">
          <a:blip r:embed="rId5">
            <a:alphaModFix/>
          </a:blip>
          <a:srcRect/>
          <a:stretch/>
        </p:blipFill>
        <p:spPr>
          <a:xfrm>
            <a:off x="6084120" y="1059582"/>
            <a:ext cx="3168400" cy="3168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7b55d519dd_0_11"/>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2340">
                <a:solidFill>
                  <a:schemeClr val="lt1"/>
                </a:solidFill>
              </a:rPr>
              <a:t>Uncertainties..</a:t>
            </a:r>
            <a:endParaRPr sz="2340">
              <a:solidFill>
                <a:schemeClr val="lt1"/>
              </a:solidFill>
            </a:endParaRPr>
          </a:p>
        </p:txBody>
      </p:sp>
      <p:pic>
        <p:nvPicPr>
          <p:cNvPr id="179" name="Google Shape;179;g27b55d519dd_0_11"/>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180" name="Google Shape;180;g27b55d519dd_0_11"/>
          <p:cNvSpPr txBox="1"/>
          <p:nvPr/>
        </p:nvSpPr>
        <p:spPr>
          <a:xfrm>
            <a:off x="5826300" y="38069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7b55d519dd_0_11"/>
          <p:cNvSpPr txBox="1"/>
          <p:nvPr/>
        </p:nvSpPr>
        <p:spPr>
          <a:xfrm>
            <a:off x="119350" y="4624400"/>
            <a:ext cx="64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https://www.sqa.org.uk/files_ccc/HigherCATPhysics.pdf</a:t>
            </a:r>
            <a:r>
              <a:rPr lang="en-US"/>
              <a:t> </a:t>
            </a:r>
            <a:endParaRPr/>
          </a:p>
        </p:txBody>
      </p:sp>
      <p:sp>
        <p:nvSpPr>
          <p:cNvPr id="182" name="Google Shape;182;g27b55d519dd_0_11"/>
          <p:cNvSpPr txBox="1"/>
          <p:nvPr/>
        </p:nvSpPr>
        <p:spPr>
          <a:xfrm>
            <a:off x="119350" y="990500"/>
            <a:ext cx="8225700" cy="2401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US" sz="2400" dirty="0"/>
              <a:t>Award 2 marks if the candidate includes </a:t>
            </a:r>
            <a:r>
              <a:rPr lang="en-US" sz="2400" b="1" u="sng" dirty="0">
                <a:solidFill>
                  <a:srgbClr val="FF0000"/>
                </a:solidFill>
              </a:rPr>
              <a:t>all </a:t>
            </a:r>
            <a:r>
              <a:rPr lang="en-US" sz="2400" dirty="0"/>
              <a:t>appropriate </a:t>
            </a:r>
            <a:r>
              <a:rPr lang="en-US" sz="2400" dirty="0">
                <a:solidFill>
                  <a:srgbClr val="FF0000"/>
                </a:solidFill>
              </a:rPr>
              <a:t>scale reading uncertainties </a:t>
            </a:r>
            <a:r>
              <a:rPr lang="en-US" sz="2400" dirty="0"/>
              <a:t>and correctly calculates </a:t>
            </a:r>
            <a:r>
              <a:rPr lang="en-US" sz="2400" dirty="0">
                <a:solidFill>
                  <a:srgbClr val="FF0000"/>
                </a:solidFill>
              </a:rPr>
              <a:t>random uncertainties</a:t>
            </a:r>
            <a:r>
              <a:rPr lang="en-US" sz="2400" dirty="0"/>
              <a:t>.</a:t>
            </a:r>
            <a:endParaRPr sz="2400" dirty="0"/>
          </a:p>
          <a:p>
            <a:pPr marL="457200" lvl="0" indent="-381000" algn="l" rtl="0">
              <a:spcBef>
                <a:spcPts val="0"/>
              </a:spcBef>
              <a:spcAft>
                <a:spcPts val="0"/>
              </a:spcAft>
              <a:buSzPts val="2400"/>
              <a:buChar char="●"/>
            </a:pPr>
            <a:r>
              <a:rPr lang="en-US" sz="2400" dirty="0"/>
              <a:t>Award 1 mark if the candidate includes </a:t>
            </a:r>
            <a:r>
              <a:rPr lang="en-US" sz="2400" b="1" u="sng" dirty="0">
                <a:solidFill>
                  <a:srgbClr val="FF0000"/>
                </a:solidFill>
              </a:rPr>
              <a:t>all</a:t>
            </a:r>
            <a:r>
              <a:rPr lang="en-US" sz="2400" dirty="0"/>
              <a:t> appropriate scale reading uncertainties </a:t>
            </a:r>
            <a:r>
              <a:rPr lang="en-US" sz="2400" b="1" i="1" dirty="0"/>
              <a:t>or</a:t>
            </a:r>
            <a:r>
              <a:rPr lang="en-US" sz="2400" dirty="0"/>
              <a:t> correctly calculates random uncertainties.</a:t>
            </a:r>
            <a:endParaRPr sz="2400" dirty="0"/>
          </a:p>
        </p:txBody>
      </p:sp>
      <p:pic>
        <p:nvPicPr>
          <p:cNvPr id="2" name="Google Shape;107;gfcce14eb07_24_28">
            <a:extLst>
              <a:ext uri="{FF2B5EF4-FFF2-40B4-BE49-F238E27FC236}">
                <a16:creationId xmlns:a16="http://schemas.microsoft.com/office/drawing/2014/main" id="{1B0683A8-4B74-31C3-8886-F56DE7A71FE9}"/>
              </a:ext>
            </a:extLst>
          </p:cNvPr>
          <p:cNvPicPr preferRelativeResize="0"/>
          <p:nvPr/>
        </p:nvPicPr>
        <p:blipFill rotWithShape="1">
          <a:blip r:embed="rId5">
            <a:alphaModFix/>
          </a:blip>
          <a:srcRect/>
          <a:stretch/>
        </p:blipFill>
        <p:spPr>
          <a:xfrm>
            <a:off x="5375974" y="3570774"/>
            <a:ext cx="2070141" cy="1164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7b55d519dd_0_20"/>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2340">
                <a:solidFill>
                  <a:schemeClr val="lt1"/>
                </a:solidFill>
              </a:rPr>
              <a:t>References..</a:t>
            </a:r>
            <a:endParaRPr sz="2340">
              <a:solidFill>
                <a:schemeClr val="lt1"/>
              </a:solidFill>
            </a:endParaRPr>
          </a:p>
        </p:txBody>
      </p:sp>
      <p:pic>
        <p:nvPicPr>
          <p:cNvPr id="188" name="Google Shape;188;g27b55d519dd_0_20"/>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189" name="Google Shape;189;g27b55d519dd_0_20"/>
          <p:cNvSpPr txBox="1"/>
          <p:nvPr/>
        </p:nvSpPr>
        <p:spPr>
          <a:xfrm>
            <a:off x="5826300" y="38069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27b55d519dd_0_20"/>
          <p:cNvSpPr txBox="1"/>
          <p:nvPr/>
        </p:nvSpPr>
        <p:spPr>
          <a:xfrm>
            <a:off x="119350" y="4624400"/>
            <a:ext cx="64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https://www.sqa.org.uk/files_ccc/HigherCATPhysics.pdf</a:t>
            </a:r>
            <a:r>
              <a:rPr lang="en-US"/>
              <a:t> </a:t>
            </a:r>
            <a:endParaRPr/>
          </a:p>
        </p:txBody>
      </p:sp>
      <p:pic>
        <p:nvPicPr>
          <p:cNvPr id="191" name="Google Shape;191;g27b55d519dd_0_20"/>
          <p:cNvPicPr preferRelativeResize="0"/>
          <p:nvPr/>
        </p:nvPicPr>
        <p:blipFill>
          <a:blip r:embed="rId5">
            <a:alphaModFix/>
          </a:blip>
          <a:stretch>
            <a:fillRect/>
          </a:stretch>
        </p:blipFill>
        <p:spPr>
          <a:xfrm>
            <a:off x="152400" y="851999"/>
            <a:ext cx="8540297" cy="3772400"/>
          </a:xfrm>
          <a:prstGeom prst="rect">
            <a:avLst/>
          </a:prstGeom>
          <a:noFill/>
          <a:ln>
            <a:noFill/>
          </a:ln>
        </p:spPr>
      </p:pic>
      <p:sp>
        <p:nvSpPr>
          <p:cNvPr id="192" name="Google Shape;192;g27b55d519dd_0_20"/>
          <p:cNvSpPr/>
          <p:nvPr/>
        </p:nvSpPr>
        <p:spPr>
          <a:xfrm>
            <a:off x="592300" y="2989400"/>
            <a:ext cx="5549400" cy="400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107;gfcce14eb07_24_28">
            <a:extLst>
              <a:ext uri="{FF2B5EF4-FFF2-40B4-BE49-F238E27FC236}">
                <a16:creationId xmlns:a16="http://schemas.microsoft.com/office/drawing/2014/main" id="{A1816276-9029-ECAB-13E1-A38AF80A8A64}"/>
              </a:ext>
            </a:extLst>
          </p:cNvPr>
          <p:cNvPicPr preferRelativeResize="0"/>
          <p:nvPr/>
        </p:nvPicPr>
        <p:blipFill rotWithShape="1">
          <a:blip r:embed="rId6">
            <a:alphaModFix/>
          </a:blip>
          <a:srcRect/>
          <a:stretch/>
        </p:blipFill>
        <p:spPr>
          <a:xfrm>
            <a:off x="5106629" y="4160343"/>
            <a:ext cx="2070141" cy="1164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27a7ab9bf57_0_7"/>
          <p:cNvPicPr preferRelativeResize="0"/>
          <p:nvPr/>
        </p:nvPicPr>
        <p:blipFill>
          <a:blip r:embed="rId3">
            <a:alphaModFix/>
          </a:blip>
          <a:stretch>
            <a:fillRect/>
          </a:stretch>
        </p:blipFill>
        <p:spPr>
          <a:xfrm rot="309931">
            <a:off x="3009921" y="2611125"/>
            <a:ext cx="4737028" cy="2020475"/>
          </a:xfrm>
          <a:prstGeom prst="rect">
            <a:avLst/>
          </a:prstGeom>
          <a:noFill/>
          <a:ln>
            <a:noFill/>
          </a:ln>
        </p:spPr>
      </p:pic>
      <p:sp>
        <p:nvSpPr>
          <p:cNvPr id="198" name="Google Shape;198;g27a7ab9bf57_0_7"/>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Candidate Guide </a:t>
            </a:r>
            <a:r>
              <a:rPr lang="en-US" sz="2500">
                <a:solidFill>
                  <a:schemeClr val="lt1"/>
                </a:solidFill>
              </a:rPr>
              <a:t>(pages 20 -26)</a:t>
            </a:r>
            <a:r>
              <a:rPr lang="en-US" sz="3600">
                <a:solidFill>
                  <a:schemeClr val="lt1"/>
                </a:solidFill>
              </a:rPr>
              <a:t> “Read it or greet!”</a:t>
            </a:r>
            <a:endParaRPr sz="3600">
              <a:solidFill>
                <a:schemeClr val="lt1"/>
              </a:solidFill>
            </a:endParaRPr>
          </a:p>
        </p:txBody>
      </p:sp>
      <p:pic>
        <p:nvPicPr>
          <p:cNvPr id="199" name="Google Shape;199;g27a7ab9bf57_0_7"/>
          <p:cNvPicPr preferRelativeResize="0"/>
          <p:nvPr/>
        </p:nvPicPr>
        <p:blipFill rotWithShape="1">
          <a:blip r:embed="rId4">
            <a:alphaModFix/>
          </a:blip>
          <a:srcRect/>
          <a:stretch/>
        </p:blipFill>
        <p:spPr>
          <a:xfrm>
            <a:off x="7534605" y="4790738"/>
            <a:ext cx="1490972" cy="282891"/>
          </a:xfrm>
          <a:prstGeom prst="rect">
            <a:avLst/>
          </a:prstGeom>
          <a:noFill/>
          <a:ln>
            <a:noFill/>
          </a:ln>
        </p:spPr>
      </p:pic>
      <p:sp>
        <p:nvSpPr>
          <p:cNvPr id="200" name="Google Shape;200;g27a7ab9bf57_0_7"/>
          <p:cNvSpPr txBox="1"/>
          <p:nvPr/>
        </p:nvSpPr>
        <p:spPr>
          <a:xfrm>
            <a:off x="5826300" y="38069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27a7ab9bf57_0_7"/>
          <p:cNvSpPr txBox="1"/>
          <p:nvPr/>
        </p:nvSpPr>
        <p:spPr>
          <a:xfrm>
            <a:off x="119350" y="4624400"/>
            <a:ext cx="64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5"/>
              </a:rPr>
              <a:t>https://www.sqa.org.uk/files_ccc/HigherCATPhysics.pdf</a:t>
            </a:r>
            <a:r>
              <a:rPr lang="en-US"/>
              <a:t> </a:t>
            </a:r>
            <a:endParaRPr/>
          </a:p>
        </p:txBody>
      </p:sp>
      <p:pic>
        <p:nvPicPr>
          <p:cNvPr id="202" name="Google Shape;202;g27a7ab9bf57_0_7"/>
          <p:cNvPicPr preferRelativeResize="0"/>
          <p:nvPr/>
        </p:nvPicPr>
        <p:blipFill>
          <a:blip r:embed="rId6">
            <a:alphaModFix/>
          </a:blip>
          <a:stretch>
            <a:fillRect/>
          </a:stretch>
        </p:blipFill>
        <p:spPr>
          <a:xfrm rot="-178326">
            <a:off x="152400" y="852002"/>
            <a:ext cx="5762625" cy="1724025"/>
          </a:xfrm>
          <a:prstGeom prst="rect">
            <a:avLst/>
          </a:prstGeom>
          <a:noFill/>
          <a:ln w="9525" cap="flat" cmpd="sng">
            <a:solidFill>
              <a:schemeClr val="dk2"/>
            </a:solidFill>
            <a:prstDash val="solid"/>
            <a:round/>
            <a:headEnd type="none" w="sm" len="sm"/>
            <a:tailEnd type="none" w="sm" len="sm"/>
          </a:ln>
        </p:spPr>
      </p:pic>
      <p:pic>
        <p:nvPicPr>
          <p:cNvPr id="203" name="Google Shape;203;g27a7ab9bf57_0_7"/>
          <p:cNvPicPr preferRelativeResize="0"/>
          <p:nvPr/>
        </p:nvPicPr>
        <p:blipFill>
          <a:blip r:embed="rId7">
            <a:alphaModFix/>
          </a:blip>
          <a:stretch>
            <a:fillRect/>
          </a:stretch>
        </p:blipFill>
        <p:spPr>
          <a:xfrm rot="314078">
            <a:off x="4818903" y="891091"/>
            <a:ext cx="4266047" cy="1489496"/>
          </a:xfrm>
          <a:prstGeom prst="rect">
            <a:avLst/>
          </a:prstGeom>
          <a:noFill/>
          <a:ln w="9525" cap="flat" cmpd="sng">
            <a:solidFill>
              <a:schemeClr val="dk2"/>
            </a:solidFill>
            <a:prstDash val="solid"/>
            <a:round/>
            <a:headEnd type="none" w="sm" len="sm"/>
            <a:tailEnd type="none" w="sm" len="sm"/>
          </a:ln>
        </p:spPr>
      </p:pic>
      <p:pic>
        <p:nvPicPr>
          <p:cNvPr id="2" name="Google Shape;107;gfcce14eb07_24_28">
            <a:extLst>
              <a:ext uri="{FF2B5EF4-FFF2-40B4-BE49-F238E27FC236}">
                <a16:creationId xmlns:a16="http://schemas.microsoft.com/office/drawing/2014/main" id="{8D28A350-2EBA-E3E7-ACC6-1DE37D65D8D9}"/>
              </a:ext>
            </a:extLst>
          </p:cNvPr>
          <p:cNvPicPr preferRelativeResize="0"/>
          <p:nvPr/>
        </p:nvPicPr>
        <p:blipFill rotWithShape="1">
          <a:blip r:embed="rId8">
            <a:alphaModFix/>
          </a:blip>
          <a:srcRect/>
          <a:stretch/>
        </p:blipFill>
        <p:spPr>
          <a:xfrm>
            <a:off x="577798" y="3487805"/>
            <a:ext cx="2070141" cy="1164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7a8a54ac08_0_13"/>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Candidate Guide </a:t>
            </a:r>
            <a:r>
              <a:rPr lang="en-US" sz="2500">
                <a:solidFill>
                  <a:schemeClr val="lt1"/>
                </a:solidFill>
              </a:rPr>
              <a:t>- From course report</a:t>
            </a:r>
            <a:endParaRPr sz="3600">
              <a:solidFill>
                <a:schemeClr val="lt1"/>
              </a:solidFill>
            </a:endParaRPr>
          </a:p>
        </p:txBody>
      </p:sp>
      <p:pic>
        <p:nvPicPr>
          <p:cNvPr id="209" name="Google Shape;209;g27a8a54ac08_0_13"/>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210" name="Google Shape;210;g27a8a54ac08_0_13"/>
          <p:cNvSpPr txBox="1"/>
          <p:nvPr/>
        </p:nvSpPr>
        <p:spPr>
          <a:xfrm>
            <a:off x="5826300" y="38069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27a8a54ac08_0_13"/>
          <p:cNvSpPr txBox="1"/>
          <p:nvPr/>
        </p:nvSpPr>
        <p:spPr>
          <a:xfrm>
            <a:off x="119350" y="4624400"/>
            <a:ext cx="64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https://www.sqa.org.uk/files_ccc/2019HCourseReportPhysics.pdf</a:t>
            </a:r>
            <a:r>
              <a:rPr lang="en-US"/>
              <a:t> </a:t>
            </a:r>
            <a:endParaRPr/>
          </a:p>
        </p:txBody>
      </p:sp>
      <p:sp>
        <p:nvSpPr>
          <p:cNvPr id="212" name="Google Shape;212;g27a8a54ac08_0_13"/>
          <p:cNvSpPr txBox="1"/>
          <p:nvPr/>
        </p:nvSpPr>
        <p:spPr>
          <a:xfrm>
            <a:off x="250350" y="817050"/>
            <a:ext cx="86433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t>“Assignment</a:t>
            </a:r>
            <a:r>
              <a:rPr lang="en-US" sz="3600"/>
              <a:t> </a:t>
            </a:r>
            <a:endParaRPr sz="3600"/>
          </a:p>
          <a:p>
            <a:pPr marL="0" lvl="0" indent="0" algn="l" rtl="0">
              <a:spcBef>
                <a:spcPts val="0"/>
              </a:spcBef>
              <a:spcAft>
                <a:spcPts val="0"/>
              </a:spcAft>
              <a:buNone/>
            </a:pPr>
            <a:r>
              <a:rPr lang="en-US" sz="3600"/>
              <a:t>There is evidence that candidates who follow the ‘instructions for candidates’ section of the coursework assessment task manage to access the majority of available marks.” </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7b0a7bd2ed_1_20"/>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CAT change log pages….</a:t>
            </a:r>
            <a:endParaRPr sz="3600">
              <a:solidFill>
                <a:schemeClr val="lt1"/>
              </a:solidFill>
            </a:endParaRPr>
          </a:p>
        </p:txBody>
      </p:sp>
      <p:pic>
        <p:nvPicPr>
          <p:cNvPr id="237" name="Google Shape;237;g27b0a7bd2ed_1_20"/>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238" name="Google Shape;238;g27b0a7bd2ed_1_20"/>
          <p:cNvSpPr txBox="1"/>
          <p:nvPr/>
        </p:nvSpPr>
        <p:spPr>
          <a:xfrm>
            <a:off x="7392300" y="3353225"/>
            <a:ext cx="1491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u="sng">
                <a:solidFill>
                  <a:schemeClr val="hlink"/>
                </a:solidFill>
                <a:hlinkClick r:id="rId4"/>
              </a:rPr>
              <a:t>https://www.sqa.org.uk/files_ccc/HigherCATPhysics.pdf</a:t>
            </a:r>
            <a:r>
              <a:rPr lang="en-US" sz="1100"/>
              <a:t> </a:t>
            </a:r>
            <a:endParaRPr sz="1100" b="0" i="0" u="none" strike="noStrike" cap="none">
              <a:solidFill>
                <a:srgbClr val="000000"/>
              </a:solidFill>
              <a:latin typeface="Arial"/>
              <a:ea typeface="Arial"/>
              <a:cs typeface="Arial"/>
              <a:sym typeface="Arial"/>
            </a:endParaRPr>
          </a:p>
        </p:txBody>
      </p:sp>
      <p:pic>
        <p:nvPicPr>
          <p:cNvPr id="239" name="Google Shape;239;g27b0a7bd2ed_1_20"/>
          <p:cNvPicPr preferRelativeResize="0"/>
          <p:nvPr/>
        </p:nvPicPr>
        <p:blipFill>
          <a:blip r:embed="rId5">
            <a:alphaModFix/>
          </a:blip>
          <a:stretch>
            <a:fillRect/>
          </a:stretch>
        </p:blipFill>
        <p:spPr>
          <a:xfrm>
            <a:off x="1274175" y="699600"/>
            <a:ext cx="5627859" cy="4374025"/>
          </a:xfrm>
          <a:prstGeom prst="rect">
            <a:avLst/>
          </a:prstGeom>
          <a:noFill/>
          <a:ln w="19050" cap="flat" cmpd="sng">
            <a:solidFill>
              <a:schemeClr val="dk2"/>
            </a:solidFill>
            <a:prstDash val="solid"/>
            <a:round/>
            <a:headEnd type="none" w="sm" len="sm"/>
            <a:tailEnd type="none" w="sm" len="sm"/>
          </a:ln>
        </p:spPr>
      </p:pic>
      <p:pic>
        <p:nvPicPr>
          <p:cNvPr id="2" name="Google Shape;107;gfcce14eb07_24_28">
            <a:extLst>
              <a:ext uri="{FF2B5EF4-FFF2-40B4-BE49-F238E27FC236}">
                <a16:creationId xmlns:a16="http://schemas.microsoft.com/office/drawing/2014/main" id="{4CD6632D-29B6-496D-C73C-6327BCD736EA}"/>
              </a:ext>
            </a:extLst>
          </p:cNvPr>
          <p:cNvPicPr preferRelativeResize="0"/>
          <p:nvPr/>
        </p:nvPicPr>
        <p:blipFill rotWithShape="1">
          <a:blip r:embed="rId6">
            <a:alphaModFix/>
          </a:blip>
          <a:srcRect/>
          <a:stretch/>
        </p:blipFill>
        <p:spPr>
          <a:xfrm>
            <a:off x="6834754" y="1139937"/>
            <a:ext cx="2070141" cy="1164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75fb33982b_0_32"/>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Course Report 2019</a:t>
            </a:r>
            <a:endParaRPr sz="3600">
              <a:solidFill>
                <a:schemeClr val="lt1"/>
              </a:solidFill>
            </a:endParaRPr>
          </a:p>
        </p:txBody>
      </p:sp>
      <p:pic>
        <p:nvPicPr>
          <p:cNvPr id="245" name="Google Shape;245;g275fb33982b_0_32"/>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246" name="Google Shape;246;g275fb33982b_0_32"/>
          <p:cNvSpPr txBox="1"/>
          <p:nvPr/>
        </p:nvSpPr>
        <p:spPr>
          <a:xfrm>
            <a:off x="131275" y="4527900"/>
            <a:ext cx="889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https://www.sqa.org.uk/files_ccc/2019HCourseReportPhysics.pdf</a:t>
            </a:r>
            <a:endParaRPr/>
          </a:p>
          <a:p>
            <a:pPr marL="0" lvl="0" indent="0" algn="l" rtl="0">
              <a:spcBef>
                <a:spcPts val="0"/>
              </a:spcBef>
              <a:spcAft>
                <a:spcPts val="0"/>
              </a:spcAft>
              <a:buNone/>
            </a:pPr>
            <a:endParaRPr/>
          </a:p>
        </p:txBody>
      </p:sp>
      <p:pic>
        <p:nvPicPr>
          <p:cNvPr id="247" name="Google Shape;247;g275fb33982b_0_32"/>
          <p:cNvPicPr preferRelativeResize="0"/>
          <p:nvPr/>
        </p:nvPicPr>
        <p:blipFill>
          <a:blip r:embed="rId5">
            <a:alphaModFix/>
          </a:blip>
          <a:stretch>
            <a:fillRect/>
          </a:stretch>
        </p:blipFill>
        <p:spPr>
          <a:xfrm>
            <a:off x="152400" y="851999"/>
            <a:ext cx="6837300" cy="2519850"/>
          </a:xfrm>
          <a:prstGeom prst="rect">
            <a:avLst/>
          </a:prstGeom>
          <a:noFill/>
          <a:ln>
            <a:noFill/>
          </a:ln>
        </p:spPr>
      </p:pic>
      <p:pic>
        <p:nvPicPr>
          <p:cNvPr id="248" name="Google Shape;248;g275fb33982b_0_32"/>
          <p:cNvPicPr preferRelativeResize="0"/>
          <p:nvPr/>
        </p:nvPicPr>
        <p:blipFill>
          <a:blip r:embed="rId6">
            <a:alphaModFix/>
          </a:blip>
          <a:stretch>
            <a:fillRect/>
          </a:stretch>
        </p:blipFill>
        <p:spPr>
          <a:xfrm>
            <a:off x="3412725" y="1512475"/>
            <a:ext cx="5731275" cy="1198900"/>
          </a:xfrm>
          <a:prstGeom prst="rect">
            <a:avLst/>
          </a:prstGeom>
          <a:noFill/>
          <a:ln>
            <a:noFill/>
          </a:ln>
        </p:spPr>
      </p:pic>
      <p:pic>
        <p:nvPicPr>
          <p:cNvPr id="249" name="Google Shape;249;g275fb33982b_0_32"/>
          <p:cNvPicPr preferRelativeResize="0"/>
          <p:nvPr/>
        </p:nvPicPr>
        <p:blipFill>
          <a:blip r:embed="rId7">
            <a:alphaModFix/>
          </a:blip>
          <a:stretch>
            <a:fillRect/>
          </a:stretch>
        </p:blipFill>
        <p:spPr>
          <a:xfrm>
            <a:off x="636788" y="3204451"/>
            <a:ext cx="7870425" cy="967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7a8a54ac08_0_0"/>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Course Report 2019</a:t>
            </a:r>
            <a:endParaRPr sz="3600">
              <a:solidFill>
                <a:schemeClr val="lt1"/>
              </a:solidFill>
            </a:endParaRPr>
          </a:p>
        </p:txBody>
      </p:sp>
      <p:pic>
        <p:nvPicPr>
          <p:cNvPr id="255" name="Google Shape;255;g27a8a54ac08_0_0"/>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256" name="Google Shape;256;g27a8a54ac08_0_0"/>
          <p:cNvSpPr txBox="1"/>
          <p:nvPr/>
        </p:nvSpPr>
        <p:spPr>
          <a:xfrm>
            <a:off x="545225" y="807200"/>
            <a:ext cx="81039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Centres should continue to ensure that candidates have a choice of assignment and that if candidates are only performing one experiment, they have an opportunity to find data from literature sources. Whole classes or cohorts investigating the same topic is not acceptable. Centres are encouraged to give candidates opportunities to take part in a wide range of practical work before choosing a topic for investigation. Centres should ensure that candidates can cite and reference their sources correctly. While a formal citing and referencing system isn’t required, candidates should be strongly encouraged to follow a system such as the Vancouver referencing system. Candidates should be made aware that they need to conclude all of their data, both practical and literature. Where a candidate’s experimental data does not agree with their literature data, their conclusion should reflect this. Centres should ensure that candidates are provided with opportunities to develop the necessary skills to evaluate their data and experimental procedures. </a:t>
            </a:r>
            <a:endParaRPr sz="1800">
              <a:latin typeface="Calibri"/>
              <a:ea typeface="Calibri"/>
              <a:cs typeface="Calibri"/>
              <a:sym typeface="Calibri"/>
            </a:endParaRPr>
          </a:p>
        </p:txBody>
      </p:sp>
      <p:pic>
        <p:nvPicPr>
          <p:cNvPr id="2" name="Google Shape;107;gfcce14eb07_24_28">
            <a:extLst>
              <a:ext uri="{FF2B5EF4-FFF2-40B4-BE49-F238E27FC236}">
                <a16:creationId xmlns:a16="http://schemas.microsoft.com/office/drawing/2014/main" id="{B3D83BED-E3D3-5F8A-B810-CA89D9A337C2}"/>
              </a:ext>
            </a:extLst>
          </p:cNvPr>
          <p:cNvPicPr preferRelativeResize="0"/>
          <p:nvPr/>
        </p:nvPicPr>
        <p:blipFill rotWithShape="1">
          <a:blip r:embed="rId4">
            <a:alphaModFix/>
          </a:blip>
          <a:srcRect/>
          <a:stretch/>
        </p:blipFill>
        <p:spPr>
          <a:xfrm>
            <a:off x="5347918" y="3979047"/>
            <a:ext cx="2070141" cy="11644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791e54065b_0_26"/>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Course Report 2019</a:t>
            </a:r>
            <a:endParaRPr sz="3600">
              <a:solidFill>
                <a:schemeClr val="lt1"/>
              </a:solidFill>
            </a:endParaRPr>
          </a:p>
        </p:txBody>
      </p:sp>
      <p:pic>
        <p:nvPicPr>
          <p:cNvPr id="262" name="Google Shape;262;g2791e54065b_0_26"/>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263" name="Google Shape;263;g2791e54065b_0_26"/>
          <p:cNvSpPr txBox="1"/>
          <p:nvPr/>
        </p:nvSpPr>
        <p:spPr>
          <a:xfrm>
            <a:off x="492525" y="3699475"/>
            <a:ext cx="84027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u="sng">
                <a:solidFill>
                  <a:schemeClr val="hlink"/>
                </a:solidFill>
                <a:hlinkClick r:id="rId4"/>
              </a:rPr>
              <a:t>https://www.sqa.org.uk/files_ccc/2019HCourseReportPhysics.pdf</a:t>
            </a: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264" name="Google Shape;264;g2791e54065b_0_26"/>
          <p:cNvSpPr txBox="1"/>
          <p:nvPr/>
        </p:nvSpPr>
        <p:spPr>
          <a:xfrm>
            <a:off x="747575" y="946876"/>
            <a:ext cx="77100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 </a:t>
            </a:r>
            <a:r>
              <a:rPr lang="en-US" sz="1800">
                <a:latin typeface="Calibri"/>
                <a:ea typeface="Calibri"/>
                <a:cs typeface="Calibri"/>
                <a:sym typeface="Calibri"/>
              </a:rPr>
              <a:t>When referencing their secondary data, many candidates did not cite their source as well as reference it. When candidates referenced an internet source, a number did not give the date when the site was accessed. Many candidates did not write a conclusion that referred to all of their data. Candidates were often only stating a conclusion about their own experimental data. Some candidates ignored their experimental data and concluded using only their literature source. In the evaluation section, candidates did not always supply a justification for their evaluation. For example, candidates should make it clear why a suggested experimental change would produce an improvement in their data. Some candidates are continuing to evaluate the reliability of their literature source. This does not gain any marks in the revision to the assignment. There is one mark available for evaluating the data from the literature source but not for evaluating the source itself.</a:t>
            </a:r>
            <a:endParaRPr sz="1800">
              <a:latin typeface="Calibri"/>
              <a:ea typeface="Calibri"/>
              <a:cs typeface="Calibri"/>
              <a:sym typeface="Calibri"/>
            </a:endParaRPr>
          </a:p>
        </p:txBody>
      </p:sp>
      <p:pic>
        <p:nvPicPr>
          <p:cNvPr id="2" name="Google Shape;107;gfcce14eb07_24_28">
            <a:extLst>
              <a:ext uri="{FF2B5EF4-FFF2-40B4-BE49-F238E27FC236}">
                <a16:creationId xmlns:a16="http://schemas.microsoft.com/office/drawing/2014/main" id="{21E61F9A-90F8-A9D8-BD2B-F9DC22008E23}"/>
              </a:ext>
            </a:extLst>
          </p:cNvPr>
          <p:cNvPicPr preferRelativeResize="0"/>
          <p:nvPr/>
        </p:nvPicPr>
        <p:blipFill rotWithShape="1">
          <a:blip r:embed="rId5">
            <a:alphaModFix/>
          </a:blip>
          <a:srcRect/>
          <a:stretch/>
        </p:blipFill>
        <p:spPr>
          <a:xfrm>
            <a:off x="5683198" y="4089785"/>
            <a:ext cx="2070141" cy="11644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75fb33982b_0_89"/>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dirty="0">
                <a:solidFill>
                  <a:schemeClr val="lt1"/>
                </a:solidFill>
              </a:rPr>
              <a:t>Understanding Standards -updated</a:t>
            </a:r>
            <a:endParaRPr sz="3600" dirty="0">
              <a:solidFill>
                <a:schemeClr val="lt1"/>
              </a:solidFill>
            </a:endParaRPr>
          </a:p>
        </p:txBody>
      </p:sp>
      <p:pic>
        <p:nvPicPr>
          <p:cNvPr id="270" name="Google Shape;270;g275fb33982b_0_89"/>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271" name="Google Shape;271;g275fb33982b_0_89"/>
          <p:cNvSpPr txBox="1"/>
          <p:nvPr/>
        </p:nvSpPr>
        <p:spPr>
          <a:xfrm>
            <a:off x="248775" y="2307006"/>
            <a:ext cx="2939698" cy="5231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u="sng" dirty="0">
                <a:solidFill>
                  <a:schemeClr val="hlink"/>
                </a:solidFill>
                <a:hlinkClick r:id="rId4"/>
              </a:rPr>
              <a:t>https://www.understandingstandards.org.uk/Subjects/Physics/Higher/Assignment</a:t>
            </a:r>
            <a:r>
              <a:rPr lang="en-US" sz="1100" dirty="0"/>
              <a:t> </a:t>
            </a:r>
            <a:endParaRPr sz="11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2A0D2CBA-B860-AF10-D3FD-33CA2CE4D41B}"/>
              </a:ext>
            </a:extLst>
          </p:cNvPr>
          <p:cNvPicPr>
            <a:picLocks noChangeAspect="1"/>
          </p:cNvPicPr>
          <p:nvPr/>
        </p:nvPicPr>
        <p:blipFill>
          <a:blip r:embed="rId5"/>
          <a:stretch>
            <a:fillRect/>
          </a:stretch>
        </p:blipFill>
        <p:spPr>
          <a:xfrm>
            <a:off x="3421732" y="699602"/>
            <a:ext cx="5229743" cy="427680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7a7ab9bf57_0_87"/>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Understanding Standards - candidate evidence</a:t>
            </a:r>
            <a:endParaRPr sz="3600">
              <a:solidFill>
                <a:schemeClr val="lt1"/>
              </a:solidFill>
            </a:endParaRPr>
          </a:p>
        </p:txBody>
      </p:sp>
      <p:pic>
        <p:nvPicPr>
          <p:cNvPr id="278" name="Google Shape;278;g27a7ab9bf57_0_87"/>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279" name="Google Shape;279;g27a7ab9bf57_0_87"/>
          <p:cNvSpPr txBox="1"/>
          <p:nvPr/>
        </p:nvSpPr>
        <p:spPr>
          <a:xfrm>
            <a:off x="492525" y="4606300"/>
            <a:ext cx="8402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u="sng">
                <a:solidFill>
                  <a:schemeClr val="hlink"/>
                </a:solidFill>
                <a:hlinkClick r:id="rId4"/>
              </a:rPr>
              <a:t>https://www.understandingstandards.org.uk/Higher_images/physics/PhysicsHigherAssignment2018-19Candidate6.pdf</a:t>
            </a:r>
            <a:r>
              <a:rPr lang="en-US" sz="1100"/>
              <a:t> </a:t>
            </a:r>
            <a:endParaRPr sz="1100" b="0" i="0" u="none" strike="noStrike" cap="none">
              <a:solidFill>
                <a:srgbClr val="000000"/>
              </a:solidFill>
              <a:latin typeface="Arial"/>
              <a:ea typeface="Arial"/>
              <a:cs typeface="Arial"/>
              <a:sym typeface="Arial"/>
            </a:endParaRPr>
          </a:p>
        </p:txBody>
      </p:sp>
      <p:pic>
        <p:nvPicPr>
          <p:cNvPr id="280" name="Google Shape;280;g27a7ab9bf57_0_87"/>
          <p:cNvPicPr preferRelativeResize="0"/>
          <p:nvPr/>
        </p:nvPicPr>
        <p:blipFill>
          <a:blip r:embed="rId5">
            <a:alphaModFix/>
          </a:blip>
          <a:stretch>
            <a:fillRect/>
          </a:stretch>
        </p:blipFill>
        <p:spPr>
          <a:xfrm>
            <a:off x="152400" y="852002"/>
            <a:ext cx="5563846" cy="3601898"/>
          </a:xfrm>
          <a:prstGeom prst="rect">
            <a:avLst/>
          </a:prstGeom>
          <a:noFill/>
          <a:ln>
            <a:noFill/>
          </a:ln>
        </p:spPr>
      </p:pic>
      <p:pic>
        <p:nvPicPr>
          <p:cNvPr id="2" name="Google Shape;107;gfcce14eb07_24_28">
            <a:extLst>
              <a:ext uri="{FF2B5EF4-FFF2-40B4-BE49-F238E27FC236}">
                <a16:creationId xmlns:a16="http://schemas.microsoft.com/office/drawing/2014/main" id="{D94D7348-064C-32B1-C578-9393590F07E6}"/>
              </a:ext>
            </a:extLst>
          </p:cNvPr>
          <p:cNvPicPr preferRelativeResize="0"/>
          <p:nvPr/>
        </p:nvPicPr>
        <p:blipFill rotWithShape="1">
          <a:blip r:embed="rId6">
            <a:alphaModFix/>
          </a:blip>
          <a:srcRect/>
          <a:stretch/>
        </p:blipFill>
        <p:spPr>
          <a:xfrm>
            <a:off x="6751509" y="3074558"/>
            <a:ext cx="2070141" cy="1164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051134ab61_0_453"/>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dirty="0">
                <a:solidFill>
                  <a:schemeClr val="lt1"/>
                </a:solidFill>
              </a:rPr>
              <a:t>Higher Assignment</a:t>
            </a:r>
            <a:endParaRPr sz="3600" dirty="0">
              <a:solidFill>
                <a:schemeClr val="lt1"/>
              </a:solidFill>
            </a:endParaRPr>
          </a:p>
        </p:txBody>
      </p:sp>
      <p:pic>
        <p:nvPicPr>
          <p:cNvPr id="294" name="Google Shape;294;g1051134ab61_0_453"/>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295" name="Google Shape;295;g1051134ab61_0_453"/>
          <p:cNvSpPr txBox="1"/>
          <p:nvPr/>
        </p:nvSpPr>
        <p:spPr>
          <a:xfrm>
            <a:off x="257600" y="858250"/>
            <a:ext cx="84540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000000"/>
              </a:solidFill>
              <a:latin typeface="Calibri"/>
              <a:ea typeface="Calibri"/>
              <a:cs typeface="Calibri"/>
              <a:sym typeface="Calibri"/>
            </a:endParaRPr>
          </a:p>
        </p:txBody>
      </p:sp>
      <p:sp>
        <p:nvSpPr>
          <p:cNvPr id="296" name="Google Shape;296;g1051134ab61_0_453"/>
          <p:cNvSpPr txBox="1"/>
          <p:nvPr/>
        </p:nvSpPr>
        <p:spPr>
          <a:xfrm>
            <a:off x="396075" y="858250"/>
            <a:ext cx="7992600" cy="38790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SzPts val="2000"/>
              <a:buFont typeface="Calibri"/>
              <a:buChar char="●"/>
            </a:pPr>
            <a:r>
              <a:rPr lang="en-US" sz="2000" b="0" i="0" u="none" strike="noStrike" cap="none" dirty="0">
                <a:solidFill>
                  <a:srgbClr val="000000"/>
                </a:solidFill>
                <a:latin typeface="Calibri"/>
                <a:ea typeface="Calibri"/>
                <a:cs typeface="Calibri"/>
                <a:sym typeface="Calibri"/>
              </a:rPr>
              <a:t>Complete recipe sheet or topic suggestions?</a:t>
            </a:r>
            <a:r>
              <a:rPr lang="en-US" sz="2000" dirty="0">
                <a:latin typeface="Calibri"/>
                <a:ea typeface="Calibri"/>
                <a:cs typeface="Calibri"/>
                <a:sym typeface="Calibri"/>
              </a:rPr>
              <a:t> - cannot give too much assistance</a:t>
            </a:r>
            <a:endParaRPr sz="2000" b="0" i="0" u="none" strike="noStrike" cap="none" dirty="0">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What is appropriate at Higher Level ?</a:t>
            </a:r>
            <a:endParaRPr sz="2000" dirty="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One or two experiments?</a:t>
            </a:r>
            <a:endParaRPr sz="2000" b="0" i="0" u="none" strike="noStrike" cap="none" dirty="0">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Enough results to produce a good graph?</a:t>
            </a:r>
            <a:endParaRPr sz="20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Timings - prelim time?</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dirty="0">
                <a:latin typeface="Calibri"/>
                <a:ea typeface="Calibri"/>
                <a:cs typeface="Calibri"/>
                <a:sym typeface="Calibri"/>
              </a:rPr>
              <a:t>Still to come..</a:t>
            </a:r>
            <a:endParaRPr sz="2000" dirty="0">
              <a:latin typeface="Calibri"/>
              <a:ea typeface="Calibri"/>
              <a:cs typeface="Calibri"/>
              <a:sym typeface="Calibri"/>
            </a:endParaRPr>
          </a:p>
          <a:p>
            <a:pPr marL="0" marR="0" lvl="0" indent="0" algn="l" rtl="0">
              <a:lnSpc>
                <a:spcPct val="100000"/>
              </a:lnSpc>
              <a:spcBef>
                <a:spcPts val="0"/>
              </a:spcBef>
              <a:spcAft>
                <a:spcPts val="0"/>
              </a:spcAft>
              <a:buNone/>
            </a:pPr>
            <a:endParaRPr sz="2000" dirty="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Possible topics</a:t>
            </a:r>
          </a:p>
          <a:p>
            <a:pPr marL="457200" marR="0" lvl="0" indent="-355600" algn="l" rtl="0">
              <a:lnSpc>
                <a:spcPct val="100000"/>
              </a:lnSpc>
              <a:spcBef>
                <a:spcPts val="0"/>
              </a:spcBef>
              <a:spcAft>
                <a:spcPts val="0"/>
              </a:spcAft>
              <a:buSzPts val="2000"/>
              <a:buFont typeface="Calibri"/>
              <a:buChar char="●"/>
            </a:pPr>
            <a:r>
              <a:rPr lang="en-US" sz="2000" dirty="0">
                <a:latin typeface="Calibri"/>
                <a:ea typeface="Calibri"/>
                <a:cs typeface="Calibri"/>
                <a:sym typeface="Calibri"/>
              </a:rPr>
              <a:t>Practice investigations</a:t>
            </a:r>
            <a:endParaRPr lang="en-US" sz="2000" b="0" i="0" u="none" strike="noStrike" cap="none" dirty="0">
              <a:solidFill>
                <a:srgbClr val="000000"/>
              </a:solidFill>
              <a:latin typeface="Calibri"/>
              <a:ea typeface="Calibri"/>
              <a:cs typeface="Calibri"/>
              <a:sym typeface="Calibri"/>
            </a:endParaRPr>
          </a:p>
        </p:txBody>
      </p:sp>
      <p:pic>
        <p:nvPicPr>
          <p:cNvPr id="2" name="Google Shape;107;gfcce14eb07_24_28">
            <a:extLst>
              <a:ext uri="{FF2B5EF4-FFF2-40B4-BE49-F238E27FC236}">
                <a16:creationId xmlns:a16="http://schemas.microsoft.com/office/drawing/2014/main" id="{B9B65DAE-C815-5525-3A65-7B35BE86B605}"/>
              </a:ext>
            </a:extLst>
          </p:cNvPr>
          <p:cNvPicPr preferRelativeResize="0"/>
          <p:nvPr/>
        </p:nvPicPr>
        <p:blipFill rotWithShape="1">
          <a:blip r:embed="rId4">
            <a:alphaModFix/>
          </a:blip>
          <a:srcRect/>
          <a:stretch/>
        </p:blipFill>
        <p:spPr>
          <a:xfrm>
            <a:off x="6302960" y="1877894"/>
            <a:ext cx="2070141" cy="1164451"/>
          </a:xfrm>
          <a:prstGeom prst="rect">
            <a:avLst/>
          </a:prstGeom>
          <a:noFill/>
          <a:ln>
            <a:noFill/>
          </a:ln>
        </p:spPr>
      </p:pic>
      <p:sp>
        <p:nvSpPr>
          <p:cNvPr id="3" name="Arrow: Down 2">
            <a:extLst>
              <a:ext uri="{FF2B5EF4-FFF2-40B4-BE49-F238E27FC236}">
                <a16:creationId xmlns:a16="http://schemas.microsoft.com/office/drawing/2014/main" id="{30962F26-51CF-C493-BB0B-EE51B0DE6983}"/>
              </a:ext>
            </a:extLst>
          </p:cNvPr>
          <p:cNvSpPr/>
          <p:nvPr/>
        </p:nvSpPr>
        <p:spPr>
          <a:xfrm rot="5400000">
            <a:off x="3709219" y="3805084"/>
            <a:ext cx="1113504" cy="932166"/>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93EC06C6-CCCD-C72A-9337-53C6F870B0B3}"/>
              </a:ext>
            </a:extLst>
          </p:cNvPr>
          <p:cNvSpPr/>
          <p:nvPr/>
        </p:nvSpPr>
        <p:spPr>
          <a:xfrm>
            <a:off x="4732054" y="3733167"/>
            <a:ext cx="295465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Tonight!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7a7ab9bf57_0_96"/>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Understanding Standards - candidate evidence</a:t>
            </a:r>
            <a:endParaRPr sz="3600">
              <a:solidFill>
                <a:schemeClr val="lt1"/>
              </a:solidFill>
            </a:endParaRPr>
          </a:p>
        </p:txBody>
      </p:sp>
      <p:pic>
        <p:nvPicPr>
          <p:cNvPr id="286" name="Google Shape;286;g27a7ab9bf57_0_96"/>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287" name="Google Shape;287;g27a7ab9bf57_0_96"/>
          <p:cNvSpPr txBox="1"/>
          <p:nvPr/>
        </p:nvSpPr>
        <p:spPr>
          <a:xfrm>
            <a:off x="50975" y="4904650"/>
            <a:ext cx="8402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u="sng">
                <a:solidFill>
                  <a:schemeClr val="hlink"/>
                </a:solidFill>
                <a:hlinkClick r:id="rId4"/>
              </a:rPr>
              <a:t>https://www.understandingstandards.org.uk/Higher_images/physics/PhysicsHigherAssignment2018-19Commentary6.pdf</a:t>
            </a:r>
            <a:r>
              <a:rPr lang="en-US" sz="1100"/>
              <a:t> </a:t>
            </a:r>
            <a:endParaRPr sz="1100" b="0" i="0" u="none" strike="noStrike" cap="none">
              <a:solidFill>
                <a:srgbClr val="000000"/>
              </a:solidFill>
              <a:latin typeface="Arial"/>
              <a:ea typeface="Arial"/>
              <a:cs typeface="Arial"/>
              <a:sym typeface="Arial"/>
            </a:endParaRPr>
          </a:p>
        </p:txBody>
      </p:sp>
      <p:pic>
        <p:nvPicPr>
          <p:cNvPr id="288" name="Google Shape;288;g27a7ab9bf57_0_96"/>
          <p:cNvPicPr preferRelativeResize="0"/>
          <p:nvPr/>
        </p:nvPicPr>
        <p:blipFill>
          <a:blip r:embed="rId5">
            <a:alphaModFix/>
          </a:blip>
          <a:stretch>
            <a:fillRect/>
          </a:stretch>
        </p:blipFill>
        <p:spPr>
          <a:xfrm>
            <a:off x="737150" y="682450"/>
            <a:ext cx="7416275" cy="4108300"/>
          </a:xfrm>
          <a:prstGeom prst="rect">
            <a:avLst/>
          </a:prstGeom>
          <a:noFill/>
          <a:ln w="9525" cap="flat" cmpd="sng">
            <a:solidFill>
              <a:schemeClr val="dk2"/>
            </a:solidFill>
            <a:prstDash val="solid"/>
            <a:round/>
            <a:headEnd type="none" w="sm" len="sm"/>
            <a:tailEnd type="none" w="sm" len="sm"/>
          </a:ln>
        </p:spPr>
      </p:pic>
      <p:pic>
        <p:nvPicPr>
          <p:cNvPr id="2" name="Google Shape;107;gfcce14eb07_24_28">
            <a:extLst>
              <a:ext uri="{FF2B5EF4-FFF2-40B4-BE49-F238E27FC236}">
                <a16:creationId xmlns:a16="http://schemas.microsoft.com/office/drawing/2014/main" id="{70BA5198-CE98-82E6-27AA-5AEE66742D27}"/>
              </a:ext>
            </a:extLst>
          </p:cNvPr>
          <p:cNvPicPr preferRelativeResize="0"/>
          <p:nvPr/>
        </p:nvPicPr>
        <p:blipFill rotWithShape="1">
          <a:blip r:embed="rId6">
            <a:alphaModFix/>
          </a:blip>
          <a:srcRect/>
          <a:stretch/>
        </p:blipFill>
        <p:spPr>
          <a:xfrm>
            <a:off x="118423" y="3767732"/>
            <a:ext cx="2070141" cy="11644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7a7ab9bf57_0_44"/>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Possible investigations - Photos, no aims!</a:t>
            </a:r>
            <a:endParaRPr sz="3600">
              <a:solidFill>
                <a:schemeClr val="lt1"/>
              </a:solidFill>
            </a:endParaRPr>
          </a:p>
        </p:txBody>
      </p:sp>
      <p:pic>
        <p:nvPicPr>
          <p:cNvPr id="310" name="Google Shape;310;g27a7ab9bf57_0_44"/>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311" name="Google Shape;311;g27a7ab9bf57_0_44"/>
          <p:cNvSpPr txBox="1"/>
          <p:nvPr/>
        </p:nvSpPr>
        <p:spPr>
          <a:xfrm>
            <a:off x="257600" y="858250"/>
            <a:ext cx="84540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000000"/>
              </a:solidFill>
              <a:latin typeface="Calibri"/>
              <a:ea typeface="Calibri"/>
              <a:cs typeface="Calibri"/>
              <a:sym typeface="Calibri"/>
            </a:endParaRPr>
          </a:p>
        </p:txBody>
      </p:sp>
      <p:pic>
        <p:nvPicPr>
          <p:cNvPr id="312" name="Google Shape;312;g27a7ab9bf57_0_44"/>
          <p:cNvPicPr preferRelativeResize="0"/>
          <p:nvPr/>
        </p:nvPicPr>
        <p:blipFill>
          <a:blip r:embed="rId4">
            <a:alphaModFix/>
          </a:blip>
          <a:stretch>
            <a:fillRect/>
          </a:stretch>
        </p:blipFill>
        <p:spPr>
          <a:xfrm>
            <a:off x="379150" y="858250"/>
            <a:ext cx="4676869" cy="3380150"/>
          </a:xfrm>
          <a:prstGeom prst="rect">
            <a:avLst/>
          </a:prstGeom>
          <a:noFill/>
          <a:ln w="9525" cap="flat" cmpd="sng">
            <a:solidFill>
              <a:schemeClr val="dk2"/>
            </a:solidFill>
            <a:prstDash val="solid"/>
            <a:round/>
            <a:headEnd type="none" w="sm" len="sm"/>
            <a:tailEnd type="none" w="sm" len="sm"/>
          </a:ln>
        </p:spPr>
      </p:pic>
      <p:sp>
        <p:nvSpPr>
          <p:cNvPr id="313" name="Google Shape;313;g27a7ab9bf57_0_44"/>
          <p:cNvSpPr txBox="1"/>
          <p:nvPr/>
        </p:nvSpPr>
        <p:spPr>
          <a:xfrm>
            <a:off x="257600" y="4359816"/>
            <a:ext cx="813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dirty="0">
                <a:solidFill>
                  <a:schemeClr val="hlink"/>
                </a:solidFill>
                <a:hlinkClick r:id="rId5"/>
              </a:rPr>
              <a:t>https://docs.google.com/document/d/1h7QbHqPmqXKRM1teDUmu6TlEUilhyWibhKv6aaxoRnQ/edit</a:t>
            </a:r>
            <a:r>
              <a:rPr lang="en-US" dirty="0"/>
              <a:t> </a:t>
            </a:r>
            <a:endParaRPr dirty="0"/>
          </a:p>
        </p:txBody>
      </p:sp>
      <p:pic>
        <p:nvPicPr>
          <p:cNvPr id="2" name="Google Shape;107;gfcce14eb07_24_28">
            <a:extLst>
              <a:ext uri="{FF2B5EF4-FFF2-40B4-BE49-F238E27FC236}">
                <a16:creationId xmlns:a16="http://schemas.microsoft.com/office/drawing/2014/main" id="{2B2B99E0-220A-48BB-16F2-4C8CF5881294}"/>
              </a:ext>
            </a:extLst>
          </p:cNvPr>
          <p:cNvPicPr preferRelativeResize="0"/>
          <p:nvPr/>
        </p:nvPicPr>
        <p:blipFill rotWithShape="1">
          <a:blip r:embed="rId6">
            <a:alphaModFix/>
          </a:blip>
          <a:srcRect/>
          <a:stretch/>
        </p:blipFill>
        <p:spPr>
          <a:xfrm>
            <a:off x="6641459" y="3232599"/>
            <a:ext cx="2070141" cy="11644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75fb33982b_0_107"/>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Image searches - “all” vs “image search”</a:t>
            </a:r>
            <a:endParaRPr sz="3600">
              <a:solidFill>
                <a:schemeClr val="lt1"/>
              </a:solidFill>
            </a:endParaRPr>
          </a:p>
        </p:txBody>
      </p:sp>
      <p:pic>
        <p:nvPicPr>
          <p:cNvPr id="319" name="Google Shape;319;g275fb33982b_0_107"/>
          <p:cNvPicPr preferRelativeResize="0"/>
          <p:nvPr/>
        </p:nvPicPr>
        <p:blipFill rotWithShape="1">
          <a:blip r:embed="rId3">
            <a:alphaModFix/>
          </a:blip>
          <a:srcRect/>
          <a:stretch/>
        </p:blipFill>
        <p:spPr>
          <a:xfrm>
            <a:off x="7534605" y="4790738"/>
            <a:ext cx="1490972" cy="282891"/>
          </a:xfrm>
          <a:prstGeom prst="rect">
            <a:avLst/>
          </a:prstGeom>
          <a:noFill/>
          <a:ln>
            <a:noFill/>
          </a:ln>
        </p:spPr>
      </p:pic>
      <p:pic>
        <p:nvPicPr>
          <p:cNvPr id="320" name="Google Shape;320;g275fb33982b_0_107"/>
          <p:cNvPicPr preferRelativeResize="0"/>
          <p:nvPr/>
        </p:nvPicPr>
        <p:blipFill>
          <a:blip r:embed="rId4">
            <a:alphaModFix/>
          </a:blip>
          <a:stretch>
            <a:fillRect/>
          </a:stretch>
        </p:blipFill>
        <p:spPr>
          <a:xfrm>
            <a:off x="450725" y="775802"/>
            <a:ext cx="4514850" cy="752475"/>
          </a:xfrm>
          <a:prstGeom prst="rect">
            <a:avLst/>
          </a:prstGeom>
          <a:noFill/>
          <a:ln>
            <a:noFill/>
          </a:ln>
        </p:spPr>
      </p:pic>
      <p:pic>
        <p:nvPicPr>
          <p:cNvPr id="321" name="Google Shape;321;g275fb33982b_0_107"/>
          <p:cNvPicPr preferRelativeResize="0"/>
          <p:nvPr/>
        </p:nvPicPr>
        <p:blipFill>
          <a:blip r:embed="rId5">
            <a:alphaModFix/>
          </a:blip>
          <a:stretch>
            <a:fillRect/>
          </a:stretch>
        </p:blipFill>
        <p:spPr>
          <a:xfrm>
            <a:off x="152400" y="1604477"/>
            <a:ext cx="4595088" cy="3386624"/>
          </a:xfrm>
          <a:prstGeom prst="rect">
            <a:avLst/>
          </a:prstGeom>
          <a:noFill/>
          <a:ln w="9525" cap="flat" cmpd="sng">
            <a:solidFill>
              <a:schemeClr val="dk2"/>
            </a:solidFill>
            <a:prstDash val="dash"/>
            <a:round/>
            <a:headEnd type="none" w="sm" len="sm"/>
            <a:tailEnd type="none" w="sm" len="sm"/>
          </a:ln>
        </p:spPr>
      </p:pic>
      <p:pic>
        <p:nvPicPr>
          <p:cNvPr id="322" name="Google Shape;322;g275fb33982b_0_107"/>
          <p:cNvPicPr preferRelativeResize="0"/>
          <p:nvPr/>
        </p:nvPicPr>
        <p:blipFill>
          <a:blip r:embed="rId6">
            <a:alphaModFix/>
          </a:blip>
          <a:stretch>
            <a:fillRect/>
          </a:stretch>
        </p:blipFill>
        <p:spPr>
          <a:xfrm>
            <a:off x="4378650" y="1336675"/>
            <a:ext cx="4646925" cy="3300150"/>
          </a:xfrm>
          <a:prstGeom prst="rect">
            <a:avLst/>
          </a:prstGeom>
          <a:noFill/>
          <a:ln w="9525" cap="flat" cmpd="sng">
            <a:solidFill>
              <a:schemeClr val="dk2"/>
            </a:solidFill>
            <a:prstDash val="dash"/>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7a7ab9bf57_0_59"/>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If time permits - practice assignment? </a:t>
            </a:r>
            <a:endParaRPr sz="3600">
              <a:solidFill>
                <a:schemeClr val="lt1"/>
              </a:solidFill>
            </a:endParaRPr>
          </a:p>
        </p:txBody>
      </p:sp>
      <p:pic>
        <p:nvPicPr>
          <p:cNvPr id="328" name="Google Shape;328;g27a7ab9bf57_0_59"/>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329" name="Google Shape;329;g27a7ab9bf57_0_59"/>
          <p:cNvSpPr txBox="1"/>
          <p:nvPr/>
        </p:nvSpPr>
        <p:spPr>
          <a:xfrm>
            <a:off x="0" y="871326"/>
            <a:ext cx="84540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a:latin typeface="Calibri"/>
                <a:ea typeface="Calibri"/>
                <a:cs typeface="Calibri"/>
                <a:sym typeface="Calibri"/>
              </a:rPr>
              <a:t>Slope force - two ways?</a:t>
            </a:r>
            <a:endParaRPr sz="2700" b="1" i="0" u="none" strike="noStrike" cap="none">
              <a:solidFill>
                <a:srgbClr val="000000"/>
              </a:solidFill>
              <a:latin typeface="Calibri"/>
              <a:ea typeface="Calibri"/>
              <a:cs typeface="Calibri"/>
              <a:sym typeface="Calibri"/>
            </a:endParaRPr>
          </a:p>
        </p:txBody>
      </p:sp>
      <p:sp>
        <p:nvSpPr>
          <p:cNvPr id="330" name="Google Shape;330;g27a7ab9bf57_0_59"/>
          <p:cNvSpPr txBox="1"/>
          <p:nvPr/>
        </p:nvSpPr>
        <p:spPr>
          <a:xfrm>
            <a:off x="-71600" y="4397050"/>
            <a:ext cx="813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https://docs.google.com/document/d/1X4SoI7RbQi1OUj5Jk4-VEKWDvwzfIbQD9APUSj3uw-Q/edit</a:t>
            </a:r>
            <a:r>
              <a:rPr lang="en-US"/>
              <a:t> </a:t>
            </a:r>
            <a:endParaRPr/>
          </a:p>
        </p:txBody>
      </p:sp>
      <p:pic>
        <p:nvPicPr>
          <p:cNvPr id="331" name="Google Shape;331;g27a7ab9bf57_0_59"/>
          <p:cNvPicPr preferRelativeResize="0"/>
          <p:nvPr/>
        </p:nvPicPr>
        <p:blipFill>
          <a:blip r:embed="rId5">
            <a:alphaModFix/>
          </a:blip>
          <a:stretch>
            <a:fillRect/>
          </a:stretch>
        </p:blipFill>
        <p:spPr>
          <a:xfrm>
            <a:off x="70325" y="1489338"/>
            <a:ext cx="3201525" cy="2718275"/>
          </a:xfrm>
          <a:prstGeom prst="rect">
            <a:avLst/>
          </a:prstGeom>
          <a:noFill/>
          <a:ln w="9525" cap="flat" cmpd="sng">
            <a:solidFill>
              <a:schemeClr val="dk2"/>
            </a:solidFill>
            <a:prstDash val="solid"/>
            <a:round/>
            <a:headEnd type="none" w="sm" len="sm"/>
            <a:tailEnd type="none" w="sm" len="sm"/>
          </a:ln>
        </p:spPr>
      </p:pic>
      <p:pic>
        <p:nvPicPr>
          <p:cNvPr id="332" name="Google Shape;332;g27a7ab9bf57_0_59"/>
          <p:cNvPicPr preferRelativeResize="0"/>
          <p:nvPr/>
        </p:nvPicPr>
        <p:blipFill>
          <a:blip r:embed="rId6">
            <a:alphaModFix/>
          </a:blip>
          <a:stretch>
            <a:fillRect/>
          </a:stretch>
        </p:blipFill>
        <p:spPr>
          <a:xfrm>
            <a:off x="3271845" y="1265025"/>
            <a:ext cx="5553780" cy="2960300"/>
          </a:xfrm>
          <a:prstGeom prst="rect">
            <a:avLst/>
          </a:prstGeom>
          <a:noFill/>
          <a:ln w="9525" cap="flat" cmpd="sng">
            <a:solidFill>
              <a:schemeClr val="dk2"/>
            </a:solidFill>
            <a:prstDash val="dash"/>
            <a:round/>
            <a:headEnd type="none" w="sm" len="sm"/>
            <a:tailEnd type="none" w="sm" len="sm"/>
          </a:ln>
        </p:spPr>
      </p:pic>
      <p:pic>
        <p:nvPicPr>
          <p:cNvPr id="2" name="Google Shape;107;gfcce14eb07_24_28">
            <a:extLst>
              <a:ext uri="{FF2B5EF4-FFF2-40B4-BE49-F238E27FC236}">
                <a16:creationId xmlns:a16="http://schemas.microsoft.com/office/drawing/2014/main" id="{2A1E7B8C-5034-B11B-6ABD-B12E0B0F279A}"/>
              </a:ext>
            </a:extLst>
          </p:cNvPr>
          <p:cNvPicPr preferRelativeResize="0"/>
          <p:nvPr/>
        </p:nvPicPr>
        <p:blipFill rotWithShape="1">
          <a:blip r:embed="rId7">
            <a:alphaModFix/>
          </a:blip>
          <a:srcRect/>
          <a:stretch/>
        </p:blipFill>
        <p:spPr>
          <a:xfrm>
            <a:off x="4227000" y="580566"/>
            <a:ext cx="2070141" cy="11644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7a7ab9bf57_0_73"/>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lt1"/>
                </a:solidFill>
              </a:rPr>
              <a:t>Slope force - Specimen results exemplify uncerts</a:t>
            </a:r>
            <a:endParaRPr sz="3600">
              <a:solidFill>
                <a:schemeClr val="lt1"/>
              </a:solidFill>
            </a:endParaRPr>
          </a:p>
        </p:txBody>
      </p:sp>
      <p:pic>
        <p:nvPicPr>
          <p:cNvPr id="338" name="Google Shape;338;g27a7ab9bf57_0_73"/>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339" name="Google Shape;339;g27a7ab9bf57_0_73"/>
          <p:cNvSpPr txBox="1"/>
          <p:nvPr/>
        </p:nvSpPr>
        <p:spPr>
          <a:xfrm>
            <a:off x="0" y="699600"/>
            <a:ext cx="84540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000000"/>
              </a:solidFill>
              <a:latin typeface="Calibri"/>
              <a:ea typeface="Calibri"/>
              <a:cs typeface="Calibri"/>
              <a:sym typeface="Calibri"/>
            </a:endParaRPr>
          </a:p>
        </p:txBody>
      </p:sp>
      <p:sp>
        <p:nvSpPr>
          <p:cNvPr id="340" name="Google Shape;340;g27a7ab9bf57_0_73"/>
          <p:cNvSpPr txBox="1"/>
          <p:nvPr/>
        </p:nvSpPr>
        <p:spPr>
          <a:xfrm>
            <a:off x="-71600" y="4397050"/>
            <a:ext cx="8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https://docs.google.com/spreadsheets/d/1PLqTGRVccGMFebCJp-2Ny9Nabgo8jVKfULMd3-Sn1zg/edit#gid=0</a:t>
            </a:r>
            <a:r>
              <a:rPr lang="en-US"/>
              <a:t> </a:t>
            </a:r>
            <a:endParaRPr/>
          </a:p>
        </p:txBody>
      </p:sp>
      <p:pic>
        <p:nvPicPr>
          <p:cNvPr id="341" name="Google Shape;341;g27a7ab9bf57_0_73"/>
          <p:cNvPicPr preferRelativeResize="0"/>
          <p:nvPr/>
        </p:nvPicPr>
        <p:blipFill>
          <a:blip r:embed="rId5">
            <a:alphaModFix/>
          </a:blip>
          <a:stretch>
            <a:fillRect/>
          </a:stretch>
        </p:blipFill>
        <p:spPr>
          <a:xfrm>
            <a:off x="166300" y="821441"/>
            <a:ext cx="8454001" cy="3453771"/>
          </a:xfrm>
          <a:prstGeom prst="rect">
            <a:avLst/>
          </a:prstGeom>
          <a:noFill/>
          <a:ln>
            <a:noFill/>
          </a:ln>
        </p:spPr>
      </p:pic>
      <p:pic>
        <p:nvPicPr>
          <p:cNvPr id="2" name="Google Shape;107;gfcce14eb07_24_28">
            <a:extLst>
              <a:ext uri="{FF2B5EF4-FFF2-40B4-BE49-F238E27FC236}">
                <a16:creationId xmlns:a16="http://schemas.microsoft.com/office/drawing/2014/main" id="{F1D5D3B7-5687-E1DB-33F8-C22A08D57E47}"/>
              </a:ext>
            </a:extLst>
          </p:cNvPr>
          <p:cNvPicPr preferRelativeResize="0"/>
          <p:nvPr/>
        </p:nvPicPr>
        <p:blipFill rotWithShape="1">
          <a:blip r:embed="rId6">
            <a:alphaModFix/>
          </a:blip>
          <a:srcRect/>
          <a:stretch/>
        </p:blipFill>
        <p:spPr>
          <a:xfrm>
            <a:off x="577798" y="3487805"/>
            <a:ext cx="2070141" cy="11644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DF2037C-4ABC-EC11-7709-97F69D3E88FC}"/>
              </a:ext>
            </a:extLst>
          </p:cNvPr>
          <p:cNvGraphicFramePr>
            <a:graphicFrameLocks noGrp="1"/>
          </p:cNvGraphicFramePr>
          <p:nvPr>
            <p:extLst>
              <p:ext uri="{D42A27DB-BD31-4B8C-83A1-F6EECF244321}">
                <p14:modId xmlns:p14="http://schemas.microsoft.com/office/powerpoint/2010/main" val="3858967064"/>
              </p:ext>
            </p:extLst>
          </p:nvPr>
        </p:nvGraphicFramePr>
        <p:xfrm>
          <a:off x="437243" y="1200151"/>
          <a:ext cx="3657600" cy="1714500"/>
        </p:xfrm>
        <a:graphic>
          <a:graphicData uri="http://schemas.openxmlformats.org/drawingml/2006/table">
            <a:tbl>
              <a:tblPr>
                <a:tableStyleId>{5C22544A-7EE6-4342-B048-85BDC9FD1C3A}</a:tableStyleId>
              </a:tblPr>
              <a:tblGrid>
                <a:gridCol w="731520">
                  <a:extLst>
                    <a:ext uri="{9D8B030D-6E8A-4147-A177-3AD203B41FA5}">
                      <a16:colId xmlns:a16="http://schemas.microsoft.com/office/drawing/2014/main" val="1216993380"/>
                    </a:ext>
                  </a:extLst>
                </a:gridCol>
                <a:gridCol w="585216">
                  <a:extLst>
                    <a:ext uri="{9D8B030D-6E8A-4147-A177-3AD203B41FA5}">
                      <a16:colId xmlns:a16="http://schemas.microsoft.com/office/drawing/2014/main" val="4167910969"/>
                    </a:ext>
                  </a:extLst>
                </a:gridCol>
                <a:gridCol w="585216">
                  <a:extLst>
                    <a:ext uri="{9D8B030D-6E8A-4147-A177-3AD203B41FA5}">
                      <a16:colId xmlns:a16="http://schemas.microsoft.com/office/drawing/2014/main" val="344239404"/>
                    </a:ext>
                  </a:extLst>
                </a:gridCol>
                <a:gridCol w="585216">
                  <a:extLst>
                    <a:ext uri="{9D8B030D-6E8A-4147-A177-3AD203B41FA5}">
                      <a16:colId xmlns:a16="http://schemas.microsoft.com/office/drawing/2014/main" val="3921018827"/>
                    </a:ext>
                  </a:extLst>
                </a:gridCol>
                <a:gridCol w="585216">
                  <a:extLst>
                    <a:ext uri="{9D8B030D-6E8A-4147-A177-3AD203B41FA5}">
                      <a16:colId xmlns:a16="http://schemas.microsoft.com/office/drawing/2014/main" val="897356079"/>
                    </a:ext>
                  </a:extLst>
                </a:gridCol>
                <a:gridCol w="585216">
                  <a:extLst>
                    <a:ext uri="{9D8B030D-6E8A-4147-A177-3AD203B41FA5}">
                      <a16:colId xmlns:a16="http://schemas.microsoft.com/office/drawing/2014/main" val="4122575367"/>
                    </a:ext>
                  </a:extLst>
                </a:gridCol>
              </a:tblGrid>
              <a:tr h="190500">
                <a:tc>
                  <a:txBody>
                    <a:bodyPr/>
                    <a:lstStyle/>
                    <a:p>
                      <a:pPr algn="ctr" fontAlgn="ctr"/>
                      <a:r>
                        <a:rPr lang="en-GB" sz="1100" u="none" strike="noStrike">
                          <a:effectLst/>
                        </a:rPr>
                        <a:t>distance</a:t>
                      </a:r>
                      <a:endParaRPr lang="en-GB" sz="1100" b="0" i="0" u="none" strike="noStrike">
                        <a:solidFill>
                          <a:srgbClr val="000000"/>
                        </a:solidFill>
                        <a:effectLst/>
                        <a:latin typeface="Trebuchet MS" panose="020B0603020202020204" pitchFamily="34" charset="0"/>
                      </a:endParaRPr>
                    </a:p>
                  </a:txBody>
                  <a:tcPr marL="7620" marR="7620" marT="7620" marB="0" anchor="ctr"/>
                </a:tc>
                <a:tc gridSpan="5">
                  <a:txBody>
                    <a:bodyPr/>
                    <a:lstStyle/>
                    <a:p>
                      <a:pPr algn="ctr" fontAlgn="ctr"/>
                      <a:r>
                        <a:rPr lang="en-GB" sz="1100" u="none" strike="noStrike">
                          <a:effectLst/>
                        </a:rPr>
                        <a:t>Irradiance (units)</a:t>
                      </a:r>
                      <a:endParaRPr lang="en-GB" sz="1100" b="0" i="0" u="none" strike="noStrike">
                        <a:solidFill>
                          <a:srgbClr val="000000"/>
                        </a:solidFill>
                        <a:effectLst/>
                        <a:latin typeface="Trebuchet MS" panose="020B0603020202020204" pitchFamily="34" charset="0"/>
                      </a:endParaRPr>
                    </a:p>
                  </a:txBody>
                  <a:tcPr marL="7620" marR="7620" marT="762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67719436"/>
                  </a:ext>
                </a:extLst>
              </a:tr>
              <a:tr h="190500">
                <a:tc>
                  <a:txBody>
                    <a:bodyPr/>
                    <a:lstStyle/>
                    <a:p>
                      <a:pPr algn="ctr" fontAlgn="ctr"/>
                      <a:r>
                        <a:rPr lang="en-GB" sz="1100" u="none" strike="noStrike" dirty="0">
                          <a:effectLst/>
                        </a:rPr>
                        <a:t>(m)</a:t>
                      </a:r>
                      <a:endParaRPr lang="en-GB" sz="1100" b="0"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average</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403993353"/>
                  </a:ext>
                </a:extLst>
              </a:tr>
              <a:tr h="190500">
                <a:tc>
                  <a:txBody>
                    <a:bodyPr/>
                    <a:lstStyle/>
                    <a:p>
                      <a:pPr algn="ctr" fontAlgn="ctr"/>
                      <a:r>
                        <a:rPr lang="en-GB" sz="1100" u="none" strike="noStrike">
                          <a:effectLst/>
                        </a:rPr>
                        <a:t>0.200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57.0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65.8</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55.2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57.9</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59.0</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4092953696"/>
                  </a:ext>
                </a:extLst>
              </a:tr>
              <a:tr h="190500">
                <a:tc>
                  <a:txBody>
                    <a:bodyPr/>
                    <a:lstStyle/>
                    <a:p>
                      <a:pPr algn="ctr" fontAlgn="ctr"/>
                      <a:r>
                        <a:rPr lang="en-GB" sz="1100" u="none" strike="noStrike">
                          <a:effectLst/>
                        </a:rPr>
                        <a:t>0.250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38.2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36.4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39.7</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38.4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38.2</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3267075059"/>
                  </a:ext>
                </a:extLst>
              </a:tr>
              <a:tr h="190500">
                <a:tc>
                  <a:txBody>
                    <a:bodyPr/>
                    <a:lstStyle/>
                    <a:p>
                      <a:pPr algn="ctr" fontAlgn="ctr"/>
                      <a:r>
                        <a:rPr lang="en-GB" sz="1100" u="none" strike="noStrike">
                          <a:effectLst/>
                        </a:rPr>
                        <a:t>0.300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25.6</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24.9</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25.8</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25.4</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1107987388"/>
                  </a:ext>
                </a:extLst>
              </a:tr>
              <a:tr h="190500">
                <a:tc>
                  <a:txBody>
                    <a:bodyPr/>
                    <a:lstStyle/>
                    <a:p>
                      <a:pPr algn="ctr" fontAlgn="ctr"/>
                      <a:r>
                        <a:rPr lang="en-GB" sz="1100" u="none" strike="noStrike">
                          <a:effectLst/>
                        </a:rPr>
                        <a:t>0.400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14.9</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15.5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15.5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16.2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15.5</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4091688476"/>
                  </a:ext>
                </a:extLst>
              </a:tr>
              <a:tr h="190500">
                <a:tc>
                  <a:txBody>
                    <a:bodyPr/>
                    <a:lstStyle/>
                    <a:p>
                      <a:pPr algn="ctr" fontAlgn="ctr"/>
                      <a:r>
                        <a:rPr lang="en-GB" sz="1100" u="none" strike="noStrike">
                          <a:effectLst/>
                        </a:rPr>
                        <a:t>0.600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7.8</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7.6</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7.7</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7.7</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3585352467"/>
                  </a:ext>
                </a:extLst>
              </a:tr>
              <a:tr h="190500">
                <a:tc>
                  <a:txBody>
                    <a:bodyPr/>
                    <a:lstStyle/>
                    <a:p>
                      <a:pPr algn="ctr" fontAlgn="ctr"/>
                      <a:r>
                        <a:rPr lang="en-GB" sz="1100" u="none" strike="noStrike">
                          <a:effectLst/>
                        </a:rPr>
                        <a:t>0.800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5.3</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5.3</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5.2</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78512259"/>
                  </a:ext>
                </a:extLst>
              </a:tr>
              <a:tr h="190500">
                <a:tc>
                  <a:txBody>
                    <a:bodyPr/>
                    <a:lstStyle/>
                    <a:p>
                      <a:pPr algn="ctr" fontAlgn="ctr"/>
                      <a:r>
                        <a:rPr lang="en-GB" sz="1100" u="none" strike="noStrike">
                          <a:effectLst/>
                        </a:rPr>
                        <a:t>1.000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4.0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dirty="0">
                          <a:effectLst/>
                        </a:rPr>
                        <a:t>3.5</a:t>
                      </a:r>
                      <a:endParaRPr lang="en-GB" sz="1100" b="0" i="0" u="none" strike="noStrike" dirty="0">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1555483475"/>
                  </a:ext>
                </a:extLst>
              </a:tr>
            </a:tbl>
          </a:graphicData>
        </a:graphic>
      </p:graphicFrame>
      <p:pic>
        <p:nvPicPr>
          <p:cNvPr id="6" name="Graphic 5" descr="Close with solid fill">
            <a:extLst>
              <a:ext uri="{FF2B5EF4-FFF2-40B4-BE49-F238E27FC236}">
                <a16:creationId xmlns:a16="http://schemas.microsoft.com/office/drawing/2014/main" id="{55915505-1BFE-E616-6E61-FF3DF97432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486" y="2840237"/>
            <a:ext cx="914400" cy="914400"/>
          </a:xfrm>
          <a:prstGeom prst="rect">
            <a:avLst/>
          </a:prstGeom>
        </p:spPr>
      </p:pic>
      <p:graphicFrame>
        <p:nvGraphicFramePr>
          <p:cNvPr id="7" name="Table 6">
            <a:extLst>
              <a:ext uri="{FF2B5EF4-FFF2-40B4-BE49-F238E27FC236}">
                <a16:creationId xmlns:a16="http://schemas.microsoft.com/office/drawing/2014/main" id="{DA4ABF92-FA09-6CE7-B494-86C138E28AE4}"/>
              </a:ext>
            </a:extLst>
          </p:cNvPr>
          <p:cNvGraphicFramePr>
            <a:graphicFrameLocks noGrp="1"/>
          </p:cNvGraphicFramePr>
          <p:nvPr>
            <p:extLst>
              <p:ext uri="{D42A27DB-BD31-4B8C-83A1-F6EECF244321}">
                <p14:modId xmlns:p14="http://schemas.microsoft.com/office/powerpoint/2010/main" val="2386336897"/>
              </p:ext>
            </p:extLst>
          </p:nvPr>
        </p:nvGraphicFramePr>
        <p:xfrm>
          <a:off x="5205073" y="1193121"/>
          <a:ext cx="3072384" cy="1714500"/>
        </p:xfrm>
        <a:graphic>
          <a:graphicData uri="http://schemas.openxmlformats.org/drawingml/2006/table">
            <a:tbl>
              <a:tblPr>
                <a:tableStyleId>{5C22544A-7EE6-4342-B048-85BDC9FD1C3A}</a:tableStyleId>
              </a:tblPr>
              <a:tblGrid>
                <a:gridCol w="731520">
                  <a:extLst>
                    <a:ext uri="{9D8B030D-6E8A-4147-A177-3AD203B41FA5}">
                      <a16:colId xmlns:a16="http://schemas.microsoft.com/office/drawing/2014/main" val="895648356"/>
                    </a:ext>
                  </a:extLst>
                </a:gridCol>
                <a:gridCol w="585216">
                  <a:extLst>
                    <a:ext uri="{9D8B030D-6E8A-4147-A177-3AD203B41FA5}">
                      <a16:colId xmlns:a16="http://schemas.microsoft.com/office/drawing/2014/main" val="4212169171"/>
                    </a:ext>
                  </a:extLst>
                </a:gridCol>
                <a:gridCol w="585216">
                  <a:extLst>
                    <a:ext uri="{9D8B030D-6E8A-4147-A177-3AD203B41FA5}">
                      <a16:colId xmlns:a16="http://schemas.microsoft.com/office/drawing/2014/main" val="4152150615"/>
                    </a:ext>
                  </a:extLst>
                </a:gridCol>
                <a:gridCol w="585216">
                  <a:extLst>
                    <a:ext uri="{9D8B030D-6E8A-4147-A177-3AD203B41FA5}">
                      <a16:colId xmlns:a16="http://schemas.microsoft.com/office/drawing/2014/main" val="3324135941"/>
                    </a:ext>
                  </a:extLst>
                </a:gridCol>
                <a:gridCol w="585216">
                  <a:extLst>
                    <a:ext uri="{9D8B030D-6E8A-4147-A177-3AD203B41FA5}">
                      <a16:colId xmlns:a16="http://schemas.microsoft.com/office/drawing/2014/main" val="1619099092"/>
                    </a:ext>
                  </a:extLst>
                </a:gridCol>
              </a:tblGrid>
              <a:tr h="190500">
                <a:tc>
                  <a:txBody>
                    <a:bodyPr/>
                    <a:lstStyle/>
                    <a:p>
                      <a:pPr algn="ctr" fontAlgn="ctr"/>
                      <a:r>
                        <a:rPr lang="en-GB" sz="1100" u="none" strike="noStrike">
                          <a:effectLst/>
                        </a:rPr>
                        <a:t>distance</a:t>
                      </a:r>
                      <a:endParaRPr lang="en-GB" sz="1100" b="0" i="0" u="none" strike="noStrike">
                        <a:solidFill>
                          <a:srgbClr val="000000"/>
                        </a:solidFill>
                        <a:effectLst/>
                        <a:latin typeface="Trebuchet MS" panose="020B0603020202020204" pitchFamily="34" charset="0"/>
                      </a:endParaRPr>
                    </a:p>
                  </a:txBody>
                  <a:tcPr marL="7620" marR="7620" marT="7620" marB="0" anchor="ctr"/>
                </a:tc>
                <a:tc gridSpan="4">
                  <a:txBody>
                    <a:bodyPr/>
                    <a:lstStyle/>
                    <a:p>
                      <a:pPr algn="ctr" fontAlgn="ctr"/>
                      <a:r>
                        <a:rPr lang="en-GB" sz="1100" u="none" strike="noStrike">
                          <a:effectLst/>
                        </a:rPr>
                        <a:t>Irradiance (units)</a:t>
                      </a:r>
                      <a:endParaRPr lang="en-GB" sz="1100" b="0" i="0" u="none" strike="noStrike">
                        <a:solidFill>
                          <a:srgbClr val="000000"/>
                        </a:solidFill>
                        <a:effectLst/>
                        <a:latin typeface="Trebuchet MS" panose="020B0603020202020204" pitchFamily="34" charset="0"/>
                      </a:endParaRPr>
                    </a:p>
                  </a:txBody>
                  <a:tcPr marL="7620" marR="7620" marT="762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8591970"/>
                  </a:ext>
                </a:extLst>
              </a:tr>
              <a:tr h="190500">
                <a:tc>
                  <a:txBody>
                    <a:bodyPr/>
                    <a:lstStyle/>
                    <a:p>
                      <a:pPr algn="ctr" fontAlgn="ctr"/>
                      <a:r>
                        <a:rPr lang="en-GB" sz="1100" u="none" strike="noStrike">
                          <a:effectLst/>
                        </a:rPr>
                        <a:t>(m)</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209621123"/>
                  </a:ext>
                </a:extLst>
              </a:tr>
              <a:tr h="190500">
                <a:tc>
                  <a:txBody>
                    <a:bodyPr/>
                    <a:lstStyle/>
                    <a:p>
                      <a:pPr algn="ctr" fontAlgn="ctr"/>
                      <a:r>
                        <a:rPr lang="en-GB" sz="1100" u="none" strike="noStrike">
                          <a:effectLst/>
                        </a:rPr>
                        <a:t>0.200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57.0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65.8</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55.2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57.9</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3698263707"/>
                  </a:ext>
                </a:extLst>
              </a:tr>
              <a:tr h="190500">
                <a:tc>
                  <a:txBody>
                    <a:bodyPr/>
                    <a:lstStyle/>
                    <a:p>
                      <a:pPr algn="ctr" fontAlgn="ctr"/>
                      <a:r>
                        <a:rPr lang="en-GB" sz="1100" u="none" strike="noStrike">
                          <a:effectLst/>
                        </a:rPr>
                        <a:t>0.250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38.2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36.4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39.7</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38.4</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353381024"/>
                  </a:ext>
                </a:extLst>
              </a:tr>
              <a:tr h="190500">
                <a:tc>
                  <a:txBody>
                    <a:bodyPr/>
                    <a:lstStyle/>
                    <a:p>
                      <a:pPr algn="ctr" fontAlgn="ctr"/>
                      <a:r>
                        <a:rPr lang="en-GB" sz="1100" u="none" strike="noStrike">
                          <a:effectLst/>
                        </a:rPr>
                        <a:t>0.300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25.6</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24.9</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25.8</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3043353831"/>
                  </a:ext>
                </a:extLst>
              </a:tr>
              <a:tr h="190500">
                <a:tc>
                  <a:txBody>
                    <a:bodyPr/>
                    <a:lstStyle/>
                    <a:p>
                      <a:pPr algn="ctr" fontAlgn="ctr"/>
                      <a:r>
                        <a:rPr lang="en-GB" sz="1100" u="none" strike="noStrike">
                          <a:effectLst/>
                        </a:rPr>
                        <a:t>0.400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14.9</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15.5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15.5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16.2</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2377785021"/>
                  </a:ext>
                </a:extLst>
              </a:tr>
              <a:tr h="190500">
                <a:tc>
                  <a:txBody>
                    <a:bodyPr/>
                    <a:lstStyle/>
                    <a:p>
                      <a:pPr algn="ctr" fontAlgn="ctr"/>
                      <a:r>
                        <a:rPr lang="en-GB" sz="1100" u="none" strike="noStrike">
                          <a:effectLst/>
                        </a:rPr>
                        <a:t>0.600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7.8</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7.6</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7.7</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4109965362"/>
                  </a:ext>
                </a:extLst>
              </a:tr>
              <a:tr h="190500">
                <a:tc>
                  <a:txBody>
                    <a:bodyPr/>
                    <a:lstStyle/>
                    <a:p>
                      <a:pPr algn="ctr" fontAlgn="ctr"/>
                      <a:r>
                        <a:rPr lang="en-GB" sz="1100" u="none" strike="noStrike">
                          <a:effectLst/>
                        </a:rPr>
                        <a:t>0.800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5.3</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5.3</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5.0</a:t>
                      </a:r>
                      <a:endParaRPr lang="en-GB" sz="11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1309290542"/>
                  </a:ext>
                </a:extLst>
              </a:tr>
              <a:tr h="190500">
                <a:tc>
                  <a:txBody>
                    <a:bodyPr/>
                    <a:lstStyle/>
                    <a:p>
                      <a:pPr algn="ctr" fontAlgn="ctr"/>
                      <a:r>
                        <a:rPr lang="en-GB" sz="1100" u="none" strike="noStrike" dirty="0">
                          <a:effectLst/>
                        </a:rPr>
                        <a:t>1.000</a:t>
                      </a:r>
                      <a:endParaRPr lang="en-GB" sz="1100" b="0"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4.0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dirty="0">
                          <a:effectLst/>
                        </a:rPr>
                        <a:t>3.4</a:t>
                      </a:r>
                      <a:endParaRPr lang="en-GB" sz="1100" b="0" i="0" u="none" strike="noStrike" dirty="0">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1097353085"/>
                  </a:ext>
                </a:extLst>
              </a:tr>
            </a:tbl>
          </a:graphicData>
        </a:graphic>
      </p:graphicFrame>
      <p:sp>
        <p:nvSpPr>
          <p:cNvPr id="8" name="TextBox 7">
            <a:extLst>
              <a:ext uri="{FF2B5EF4-FFF2-40B4-BE49-F238E27FC236}">
                <a16:creationId xmlns:a16="http://schemas.microsoft.com/office/drawing/2014/main" id="{ED1C8FDF-8E6F-C5A4-87B8-2EFE7F5A4861}"/>
              </a:ext>
            </a:extLst>
          </p:cNvPr>
          <p:cNvSpPr txBox="1"/>
          <p:nvPr/>
        </p:nvSpPr>
        <p:spPr>
          <a:xfrm>
            <a:off x="2077356" y="3073034"/>
            <a:ext cx="1631043" cy="738664"/>
          </a:xfrm>
          <a:prstGeom prst="rect">
            <a:avLst/>
          </a:prstGeom>
          <a:noFill/>
        </p:spPr>
        <p:txBody>
          <a:bodyPr wrap="square" rtlCol="0">
            <a:spAutoFit/>
          </a:bodyPr>
          <a:lstStyle/>
          <a:p>
            <a:r>
              <a:rPr lang="en-GB" dirty="0"/>
              <a:t>Can’t take calculated values in e.g. averages </a:t>
            </a:r>
          </a:p>
        </p:txBody>
      </p:sp>
      <p:sp>
        <p:nvSpPr>
          <p:cNvPr id="9" name="Google Shape;309;g27a7ab9bf57_0_44">
            <a:extLst>
              <a:ext uri="{FF2B5EF4-FFF2-40B4-BE49-F238E27FC236}">
                <a16:creationId xmlns:a16="http://schemas.microsoft.com/office/drawing/2014/main" id="{0394D4CF-2F7B-DF31-3559-99E0A0B54E7A}"/>
              </a:ext>
            </a:extLst>
          </p:cNvPr>
          <p:cNvSpPr txBox="1">
            <a:spLocks/>
          </p:cNvSpPr>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3600" dirty="0">
                <a:solidFill>
                  <a:schemeClr val="lt1"/>
                </a:solidFill>
              </a:rPr>
              <a:t>Raw Data – what can go in!</a:t>
            </a:r>
          </a:p>
        </p:txBody>
      </p:sp>
      <p:pic>
        <p:nvPicPr>
          <p:cNvPr id="11" name="Graphic 10" descr="Checkmark with solid fill">
            <a:extLst>
              <a:ext uri="{FF2B5EF4-FFF2-40B4-BE49-F238E27FC236}">
                <a16:creationId xmlns:a16="http://schemas.microsoft.com/office/drawing/2014/main" id="{95945362-2469-7672-4902-33667ADD8B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0399" y="2950970"/>
            <a:ext cx="914400" cy="914400"/>
          </a:xfrm>
          <a:prstGeom prst="rect">
            <a:avLst/>
          </a:prstGeom>
        </p:spPr>
      </p:pic>
      <p:sp>
        <p:nvSpPr>
          <p:cNvPr id="13" name="TextBox 12">
            <a:extLst>
              <a:ext uri="{FF2B5EF4-FFF2-40B4-BE49-F238E27FC236}">
                <a16:creationId xmlns:a16="http://schemas.microsoft.com/office/drawing/2014/main" id="{A1F6CD3C-7E73-A98A-50D5-595E96CA6397}"/>
              </a:ext>
            </a:extLst>
          </p:cNvPr>
          <p:cNvSpPr txBox="1"/>
          <p:nvPr/>
        </p:nvSpPr>
        <p:spPr>
          <a:xfrm>
            <a:off x="6654799" y="3170055"/>
            <a:ext cx="1631043" cy="1169551"/>
          </a:xfrm>
          <a:prstGeom prst="rect">
            <a:avLst/>
          </a:prstGeom>
          <a:noFill/>
        </p:spPr>
        <p:txBody>
          <a:bodyPr wrap="square" rtlCol="0">
            <a:spAutoFit/>
          </a:bodyPr>
          <a:lstStyle/>
          <a:p>
            <a:r>
              <a:rPr lang="en-GB" dirty="0"/>
              <a:t>This is what can be taken in, notice there are no blank unpopulated tables</a:t>
            </a:r>
          </a:p>
        </p:txBody>
      </p:sp>
      <p:sp>
        <p:nvSpPr>
          <p:cNvPr id="14" name="TextBox 13">
            <a:extLst>
              <a:ext uri="{FF2B5EF4-FFF2-40B4-BE49-F238E27FC236}">
                <a16:creationId xmlns:a16="http://schemas.microsoft.com/office/drawing/2014/main" id="{C6A12B38-BFDE-32C6-9820-0FC610CD5576}"/>
              </a:ext>
            </a:extLst>
          </p:cNvPr>
          <p:cNvSpPr txBox="1"/>
          <p:nvPr/>
        </p:nvSpPr>
        <p:spPr>
          <a:xfrm>
            <a:off x="662940" y="4267200"/>
            <a:ext cx="8221980" cy="523220"/>
          </a:xfrm>
          <a:prstGeom prst="rect">
            <a:avLst/>
          </a:prstGeom>
          <a:noFill/>
        </p:spPr>
        <p:txBody>
          <a:bodyPr wrap="square" rtlCol="0">
            <a:spAutoFit/>
          </a:bodyPr>
          <a:lstStyle/>
          <a:p>
            <a:r>
              <a:rPr lang="en-GB" dirty="0">
                <a:solidFill>
                  <a:srgbClr val="FF0000"/>
                </a:solidFill>
              </a:rPr>
              <a:t>Students can have plotted a graph during the experimental phase, but this must not be taken in to the reporting stage. Good practice to do this for any experiment</a:t>
            </a:r>
          </a:p>
        </p:txBody>
      </p:sp>
    </p:spTree>
    <p:extLst>
      <p:ext uri="{BB962C8B-B14F-4D97-AF65-F5344CB8AC3E}">
        <p14:creationId xmlns:p14="http://schemas.microsoft.com/office/powerpoint/2010/main" val="180332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9;g27a7ab9bf57_0_44">
            <a:extLst>
              <a:ext uri="{FF2B5EF4-FFF2-40B4-BE49-F238E27FC236}">
                <a16:creationId xmlns:a16="http://schemas.microsoft.com/office/drawing/2014/main" id="{C63E825E-FFE0-3550-A100-6B868063B786}"/>
              </a:ext>
            </a:extLst>
          </p:cNvPr>
          <p:cNvSpPr txBox="1">
            <a:spLocks/>
          </p:cNvSpPr>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3600" dirty="0">
                <a:solidFill>
                  <a:schemeClr val="lt1"/>
                </a:solidFill>
              </a:rPr>
              <a:t>Possible table (after write-up)</a:t>
            </a:r>
          </a:p>
        </p:txBody>
      </p:sp>
      <p:graphicFrame>
        <p:nvGraphicFramePr>
          <p:cNvPr id="5" name="Table 4">
            <a:extLst>
              <a:ext uri="{FF2B5EF4-FFF2-40B4-BE49-F238E27FC236}">
                <a16:creationId xmlns:a16="http://schemas.microsoft.com/office/drawing/2014/main" id="{7804FBBA-5DF8-14F6-7B7F-2C429BEE2E92}"/>
              </a:ext>
            </a:extLst>
          </p:cNvPr>
          <p:cNvGraphicFramePr>
            <a:graphicFrameLocks noGrp="1"/>
          </p:cNvGraphicFramePr>
          <p:nvPr>
            <p:extLst>
              <p:ext uri="{D42A27DB-BD31-4B8C-83A1-F6EECF244321}">
                <p14:modId xmlns:p14="http://schemas.microsoft.com/office/powerpoint/2010/main" val="2664983264"/>
              </p:ext>
            </p:extLst>
          </p:nvPr>
        </p:nvGraphicFramePr>
        <p:xfrm>
          <a:off x="3154518" y="619630"/>
          <a:ext cx="5841998" cy="1775460"/>
        </p:xfrm>
        <a:graphic>
          <a:graphicData uri="http://schemas.openxmlformats.org/drawingml/2006/table">
            <a:tbl>
              <a:tblPr>
                <a:tableStyleId>{5C22544A-7EE6-4342-B048-85BDC9FD1C3A}</a:tableStyleId>
              </a:tblPr>
              <a:tblGrid>
                <a:gridCol w="680621">
                  <a:extLst>
                    <a:ext uri="{9D8B030D-6E8A-4147-A177-3AD203B41FA5}">
                      <a16:colId xmlns:a16="http://schemas.microsoft.com/office/drawing/2014/main" val="3997179406"/>
                    </a:ext>
                  </a:extLst>
                </a:gridCol>
                <a:gridCol w="680621">
                  <a:extLst>
                    <a:ext uri="{9D8B030D-6E8A-4147-A177-3AD203B41FA5}">
                      <a16:colId xmlns:a16="http://schemas.microsoft.com/office/drawing/2014/main" val="2234531821"/>
                    </a:ext>
                  </a:extLst>
                </a:gridCol>
                <a:gridCol w="544497">
                  <a:extLst>
                    <a:ext uri="{9D8B030D-6E8A-4147-A177-3AD203B41FA5}">
                      <a16:colId xmlns:a16="http://schemas.microsoft.com/office/drawing/2014/main" val="1347199244"/>
                    </a:ext>
                  </a:extLst>
                </a:gridCol>
                <a:gridCol w="544497">
                  <a:extLst>
                    <a:ext uri="{9D8B030D-6E8A-4147-A177-3AD203B41FA5}">
                      <a16:colId xmlns:a16="http://schemas.microsoft.com/office/drawing/2014/main" val="3874405634"/>
                    </a:ext>
                  </a:extLst>
                </a:gridCol>
                <a:gridCol w="544497">
                  <a:extLst>
                    <a:ext uri="{9D8B030D-6E8A-4147-A177-3AD203B41FA5}">
                      <a16:colId xmlns:a16="http://schemas.microsoft.com/office/drawing/2014/main" val="3834090690"/>
                    </a:ext>
                  </a:extLst>
                </a:gridCol>
                <a:gridCol w="544497">
                  <a:extLst>
                    <a:ext uri="{9D8B030D-6E8A-4147-A177-3AD203B41FA5}">
                      <a16:colId xmlns:a16="http://schemas.microsoft.com/office/drawing/2014/main" val="2997470993"/>
                    </a:ext>
                  </a:extLst>
                </a:gridCol>
                <a:gridCol w="544497">
                  <a:extLst>
                    <a:ext uri="{9D8B030D-6E8A-4147-A177-3AD203B41FA5}">
                      <a16:colId xmlns:a16="http://schemas.microsoft.com/office/drawing/2014/main" val="1664133335"/>
                    </a:ext>
                  </a:extLst>
                </a:gridCol>
                <a:gridCol w="680621">
                  <a:extLst>
                    <a:ext uri="{9D8B030D-6E8A-4147-A177-3AD203B41FA5}">
                      <a16:colId xmlns:a16="http://schemas.microsoft.com/office/drawing/2014/main" val="1843951264"/>
                    </a:ext>
                  </a:extLst>
                </a:gridCol>
                <a:gridCol w="1077650">
                  <a:extLst>
                    <a:ext uri="{9D8B030D-6E8A-4147-A177-3AD203B41FA5}">
                      <a16:colId xmlns:a16="http://schemas.microsoft.com/office/drawing/2014/main" val="1076772111"/>
                    </a:ext>
                  </a:extLst>
                </a:gridCol>
              </a:tblGrid>
              <a:tr h="220980">
                <a:tc>
                  <a:txBody>
                    <a:bodyPr/>
                    <a:lstStyle/>
                    <a:p>
                      <a:pPr algn="ctr" fontAlgn="ctr"/>
                      <a:r>
                        <a:rPr lang="en-GB" sz="1100" u="none" strike="noStrike">
                          <a:effectLst/>
                        </a:rPr>
                        <a:t>distance</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1/d</a:t>
                      </a:r>
                      <a:r>
                        <a:rPr lang="en-GB" sz="1100" u="none" strike="noStrike" baseline="30000">
                          <a:effectLst/>
                        </a:rPr>
                        <a:t>2</a:t>
                      </a:r>
                      <a:endParaRPr lang="en-GB" sz="1100" b="0" i="0" u="none" strike="noStrike">
                        <a:solidFill>
                          <a:srgbClr val="000000"/>
                        </a:solidFill>
                        <a:effectLst/>
                        <a:latin typeface="Trebuchet MS" panose="020B0603020202020204" pitchFamily="34" charset="0"/>
                      </a:endParaRPr>
                    </a:p>
                  </a:txBody>
                  <a:tcPr marL="7620" marR="7620" marT="7620" marB="0" anchor="ctr"/>
                </a:tc>
                <a:tc gridSpan="5">
                  <a:txBody>
                    <a:bodyPr/>
                    <a:lstStyle/>
                    <a:p>
                      <a:pPr algn="ctr" fontAlgn="ctr"/>
                      <a:r>
                        <a:rPr lang="en-GB" sz="1100" u="none" strike="noStrike">
                          <a:effectLst/>
                        </a:rPr>
                        <a:t>Irradiance (lux)</a:t>
                      </a:r>
                      <a:endParaRPr lang="en-GB" sz="1100" b="0" i="0" u="none" strike="noStrike">
                        <a:solidFill>
                          <a:srgbClr val="000000"/>
                        </a:solidFill>
                        <a:effectLst/>
                        <a:latin typeface="Trebuchet MS" panose="020B0603020202020204" pitchFamily="34" charset="0"/>
                      </a:endParaRPr>
                    </a:p>
                  </a:txBody>
                  <a:tcPr marL="7620" marR="7620" marT="762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100" u="none" strike="noStrike" dirty="0">
                          <a:effectLst/>
                        </a:rPr>
                        <a:t> </a:t>
                      </a:r>
                      <a:r>
                        <a:rPr lang="en-GB" sz="1100" u="none" strike="noStrike" dirty="0">
                          <a:effectLst/>
                          <a:sym typeface="Symbol" panose="05050102010706020507" pitchFamily="18" charset="2"/>
                        </a:rPr>
                        <a:t></a:t>
                      </a:r>
                      <a:r>
                        <a:rPr lang="en-GB" sz="1100" u="none" strike="noStrike" dirty="0">
                          <a:effectLst/>
                        </a:rPr>
                        <a:t>R</a:t>
                      </a:r>
                      <a:endParaRPr lang="en-GB" sz="1100" b="0"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l" fontAlgn="b"/>
                      <a:r>
                        <a:rPr lang="en-GB" sz="1100" u="none" strike="noStrike">
                          <a:effectLst/>
                        </a:rPr>
                        <a:t>% uncertainty</a:t>
                      </a:r>
                      <a:endParaRPr lang="en-GB" sz="1100" b="0" i="0" u="none" strike="noStrike">
                        <a:solidFill>
                          <a:srgbClr val="00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943184846"/>
                  </a:ext>
                </a:extLst>
              </a:tr>
              <a:tr h="220980">
                <a:tc>
                  <a:txBody>
                    <a:bodyPr/>
                    <a:lstStyle/>
                    <a:p>
                      <a:pPr algn="ctr" fontAlgn="ctr"/>
                      <a:r>
                        <a:rPr lang="en-GB" sz="1100" u="none" strike="noStrike">
                          <a:effectLst/>
                        </a:rPr>
                        <a:t>(m)</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(m</a:t>
                      </a:r>
                      <a:r>
                        <a:rPr lang="en-GB" sz="1100" u="none" strike="noStrike" baseline="30000">
                          <a:effectLst/>
                        </a:rPr>
                        <a:t>-2</a:t>
                      </a:r>
                      <a:r>
                        <a:rPr lang="en-GB" sz="1100" u="none" strike="noStrike">
                          <a:effectLst/>
                        </a:rPr>
                        <a:t>)</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 </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average</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(lux)</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l" fontAlgn="b"/>
                      <a:r>
                        <a:rPr lang="en-GB" sz="1100" u="none" strike="noStrike">
                          <a:effectLst/>
                        </a:rPr>
                        <a:t>(%)</a:t>
                      </a:r>
                      <a:endParaRPr lang="en-GB" sz="1100" b="0" i="0" u="none" strike="noStrike">
                        <a:solidFill>
                          <a:srgbClr val="00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603955181"/>
                  </a:ext>
                </a:extLst>
              </a:tr>
              <a:tr h="190500">
                <a:tc>
                  <a:txBody>
                    <a:bodyPr/>
                    <a:lstStyle/>
                    <a:p>
                      <a:pPr algn="ctr" fontAlgn="ctr"/>
                      <a:r>
                        <a:rPr lang="en-GB" sz="1100" u="none" strike="noStrike">
                          <a:effectLst/>
                        </a:rPr>
                        <a:t>0.200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57.0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65.8</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55.2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57.9</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59.0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2.7</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b"/>
                      <a:r>
                        <a:rPr lang="en-GB" sz="1100" u="none" strike="noStrike">
                          <a:effectLst/>
                        </a:rPr>
                        <a:t>4</a:t>
                      </a:r>
                      <a:endParaRPr lang="en-GB" sz="1100" b="0" i="0" u="none" strike="noStrike">
                        <a:solidFill>
                          <a:srgbClr val="00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2101669452"/>
                  </a:ext>
                </a:extLst>
              </a:tr>
              <a:tr h="190500">
                <a:tc>
                  <a:txBody>
                    <a:bodyPr/>
                    <a:lstStyle/>
                    <a:p>
                      <a:pPr algn="ctr" fontAlgn="ctr"/>
                      <a:r>
                        <a:rPr lang="en-GB" sz="1100" u="none" strike="noStrike">
                          <a:effectLst/>
                        </a:rPr>
                        <a:t>0.250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16.0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38.2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36.4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39.7</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38.4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38.2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0.8</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b"/>
                      <a:r>
                        <a:rPr lang="en-GB" sz="1100" u="none" strike="noStrike">
                          <a:effectLst/>
                        </a:rPr>
                        <a:t>2</a:t>
                      </a:r>
                      <a:endParaRPr lang="en-GB" sz="1100" b="0" i="0" u="none" strike="noStrike">
                        <a:solidFill>
                          <a:srgbClr val="00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3496825535"/>
                  </a:ext>
                </a:extLst>
              </a:tr>
              <a:tr h="190500">
                <a:tc>
                  <a:txBody>
                    <a:bodyPr/>
                    <a:lstStyle/>
                    <a:p>
                      <a:pPr algn="ctr" fontAlgn="ctr"/>
                      <a:r>
                        <a:rPr lang="en-GB" sz="1100" u="none" strike="noStrike">
                          <a:effectLst/>
                        </a:rPr>
                        <a:t>0.300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11.1</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25.6</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24.9</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25.8</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25.4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0.2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b"/>
                      <a:r>
                        <a:rPr lang="en-GB" sz="1100" u="none" strike="noStrike">
                          <a:effectLst/>
                        </a:rPr>
                        <a:t>1</a:t>
                      </a:r>
                      <a:endParaRPr lang="en-GB" sz="1100" b="0" i="0" u="none" strike="noStrike">
                        <a:solidFill>
                          <a:srgbClr val="00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3603274532"/>
                  </a:ext>
                </a:extLst>
              </a:tr>
              <a:tr h="190500">
                <a:tc>
                  <a:txBody>
                    <a:bodyPr/>
                    <a:lstStyle/>
                    <a:p>
                      <a:pPr algn="ctr" fontAlgn="ctr"/>
                      <a:r>
                        <a:rPr lang="en-GB" sz="1100" u="none" strike="noStrike">
                          <a:effectLst/>
                        </a:rPr>
                        <a:t>0.400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6.25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14.9</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15.5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15.5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16.2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15.5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0.3</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b"/>
                      <a:r>
                        <a:rPr lang="en-GB" sz="1100" u="none" strike="noStrike">
                          <a:effectLst/>
                        </a:rPr>
                        <a:t>2</a:t>
                      </a:r>
                      <a:endParaRPr lang="en-GB" sz="1100" b="0" i="0" u="none" strike="noStrike">
                        <a:solidFill>
                          <a:srgbClr val="00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207212153"/>
                  </a:ext>
                </a:extLst>
              </a:tr>
              <a:tr h="190500">
                <a:tc>
                  <a:txBody>
                    <a:bodyPr/>
                    <a:lstStyle/>
                    <a:p>
                      <a:pPr algn="ctr" fontAlgn="ctr"/>
                      <a:r>
                        <a:rPr lang="en-GB" sz="1100" u="none" strike="noStrike">
                          <a:effectLst/>
                        </a:rPr>
                        <a:t>0.600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2.78</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7.8</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7.6</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7.7</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7.7</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0.1</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b"/>
                      <a:r>
                        <a:rPr lang="en-GB" sz="1100" u="none" strike="noStrike">
                          <a:effectLst/>
                        </a:rPr>
                        <a:t>1</a:t>
                      </a:r>
                      <a:endParaRPr lang="en-GB" sz="1100" b="0" i="0" u="none" strike="noStrike">
                        <a:solidFill>
                          <a:srgbClr val="00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1282157877"/>
                  </a:ext>
                </a:extLst>
              </a:tr>
              <a:tr h="190500">
                <a:tc>
                  <a:txBody>
                    <a:bodyPr/>
                    <a:lstStyle/>
                    <a:p>
                      <a:pPr algn="ctr" fontAlgn="ctr"/>
                      <a:r>
                        <a:rPr lang="en-GB" sz="1100" u="none" strike="noStrike">
                          <a:effectLst/>
                        </a:rPr>
                        <a:t>0.800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1.56</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5.3</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5.3</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5.2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0.1</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b"/>
                      <a:r>
                        <a:rPr lang="en-GB" sz="1100" u="none" strike="noStrike">
                          <a:effectLst/>
                        </a:rPr>
                        <a:t>1</a:t>
                      </a:r>
                      <a:endParaRPr lang="en-GB" sz="1100" b="0" i="0" u="none" strike="noStrike">
                        <a:solidFill>
                          <a:srgbClr val="00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267730585"/>
                  </a:ext>
                </a:extLst>
              </a:tr>
              <a:tr h="190500">
                <a:tc>
                  <a:txBody>
                    <a:bodyPr/>
                    <a:lstStyle/>
                    <a:p>
                      <a:pPr algn="ctr" fontAlgn="ctr"/>
                      <a:r>
                        <a:rPr lang="en-GB" sz="1100" u="none" strike="noStrike">
                          <a:effectLst/>
                        </a:rPr>
                        <a:t>1.000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1.00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4.0</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3.4</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3.5</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r>
                        <a:rPr lang="en-GB" sz="1100" u="none" strike="noStrike">
                          <a:effectLst/>
                        </a:rPr>
                        <a:t>0.2</a:t>
                      </a:r>
                      <a:endParaRPr lang="en-GB" sz="11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b"/>
                      <a:r>
                        <a:rPr lang="en-GB" sz="1100" u="none" strike="noStrike" dirty="0">
                          <a:effectLst/>
                        </a:rPr>
                        <a:t>6</a:t>
                      </a:r>
                      <a:endParaRPr lang="en-GB" sz="1100" b="0" i="0" u="none" strike="noStrike" dirty="0">
                        <a:solidFill>
                          <a:srgbClr val="000000"/>
                        </a:solidFill>
                        <a:effectLst/>
                        <a:latin typeface="Trebuchet MS" panose="020B0603020202020204" pitchFamily="34" charset="0"/>
                      </a:endParaRPr>
                    </a:p>
                  </a:txBody>
                  <a:tcPr marL="7620" marR="7620" marT="7620" marB="0" anchor="b"/>
                </a:tc>
                <a:extLst>
                  <a:ext uri="{0D108BD9-81ED-4DB2-BD59-A6C34878D82A}">
                    <a16:rowId xmlns:a16="http://schemas.microsoft.com/office/drawing/2014/main" val="2609546700"/>
                  </a:ext>
                </a:extLst>
              </a:tr>
            </a:tbl>
          </a:graphicData>
        </a:graphic>
      </p:graphicFrame>
      <p:graphicFrame>
        <p:nvGraphicFramePr>
          <p:cNvPr id="6" name="Table 5">
            <a:extLst>
              <a:ext uri="{FF2B5EF4-FFF2-40B4-BE49-F238E27FC236}">
                <a16:creationId xmlns:a16="http://schemas.microsoft.com/office/drawing/2014/main" id="{BAE5E21C-E95C-58C3-B48E-60E64ED889E5}"/>
              </a:ext>
            </a:extLst>
          </p:cNvPr>
          <p:cNvGraphicFramePr>
            <a:graphicFrameLocks noGrp="1"/>
          </p:cNvGraphicFramePr>
          <p:nvPr>
            <p:extLst>
              <p:ext uri="{D42A27DB-BD31-4B8C-83A1-F6EECF244321}">
                <p14:modId xmlns:p14="http://schemas.microsoft.com/office/powerpoint/2010/main" val="3446476301"/>
              </p:ext>
            </p:extLst>
          </p:nvPr>
        </p:nvGraphicFramePr>
        <p:xfrm>
          <a:off x="147484" y="2430780"/>
          <a:ext cx="8229601" cy="2750791"/>
        </p:xfrm>
        <a:graphic>
          <a:graphicData uri="http://schemas.openxmlformats.org/drawingml/2006/table">
            <a:tbl>
              <a:tblPr>
                <a:tableStyleId>{5C22544A-7EE6-4342-B048-85BDC9FD1C3A}</a:tableStyleId>
              </a:tblPr>
              <a:tblGrid>
                <a:gridCol w="599939">
                  <a:extLst>
                    <a:ext uri="{9D8B030D-6E8A-4147-A177-3AD203B41FA5}">
                      <a16:colId xmlns:a16="http://schemas.microsoft.com/office/drawing/2014/main" val="636364771"/>
                    </a:ext>
                  </a:extLst>
                </a:gridCol>
                <a:gridCol w="782530">
                  <a:extLst>
                    <a:ext uri="{9D8B030D-6E8A-4147-A177-3AD203B41FA5}">
                      <a16:colId xmlns:a16="http://schemas.microsoft.com/office/drawing/2014/main" val="934372309"/>
                    </a:ext>
                  </a:extLst>
                </a:gridCol>
                <a:gridCol w="477343">
                  <a:extLst>
                    <a:ext uri="{9D8B030D-6E8A-4147-A177-3AD203B41FA5}">
                      <a16:colId xmlns:a16="http://schemas.microsoft.com/office/drawing/2014/main" val="2227426591"/>
                    </a:ext>
                  </a:extLst>
                </a:gridCol>
                <a:gridCol w="477343">
                  <a:extLst>
                    <a:ext uri="{9D8B030D-6E8A-4147-A177-3AD203B41FA5}">
                      <a16:colId xmlns:a16="http://schemas.microsoft.com/office/drawing/2014/main" val="3727990118"/>
                    </a:ext>
                  </a:extLst>
                </a:gridCol>
                <a:gridCol w="477343">
                  <a:extLst>
                    <a:ext uri="{9D8B030D-6E8A-4147-A177-3AD203B41FA5}">
                      <a16:colId xmlns:a16="http://schemas.microsoft.com/office/drawing/2014/main" val="797857000"/>
                    </a:ext>
                  </a:extLst>
                </a:gridCol>
                <a:gridCol w="477343">
                  <a:extLst>
                    <a:ext uri="{9D8B030D-6E8A-4147-A177-3AD203B41FA5}">
                      <a16:colId xmlns:a16="http://schemas.microsoft.com/office/drawing/2014/main" val="1978071745"/>
                    </a:ext>
                  </a:extLst>
                </a:gridCol>
                <a:gridCol w="1228540">
                  <a:extLst>
                    <a:ext uri="{9D8B030D-6E8A-4147-A177-3AD203B41FA5}">
                      <a16:colId xmlns:a16="http://schemas.microsoft.com/office/drawing/2014/main" val="1694084684"/>
                    </a:ext>
                  </a:extLst>
                </a:gridCol>
                <a:gridCol w="2768779">
                  <a:extLst>
                    <a:ext uri="{9D8B030D-6E8A-4147-A177-3AD203B41FA5}">
                      <a16:colId xmlns:a16="http://schemas.microsoft.com/office/drawing/2014/main" val="976691611"/>
                    </a:ext>
                  </a:extLst>
                </a:gridCol>
                <a:gridCol w="940441">
                  <a:extLst>
                    <a:ext uri="{9D8B030D-6E8A-4147-A177-3AD203B41FA5}">
                      <a16:colId xmlns:a16="http://schemas.microsoft.com/office/drawing/2014/main" val="880396107"/>
                    </a:ext>
                  </a:extLst>
                </a:gridCol>
              </a:tblGrid>
              <a:tr h="281911">
                <a:tc>
                  <a:txBody>
                    <a:bodyPr/>
                    <a:lstStyle/>
                    <a:p>
                      <a:pPr algn="ctr" fontAlgn="ctr"/>
                      <a:r>
                        <a:rPr lang="en-GB" sz="1000" u="none" strike="noStrike">
                          <a:effectLst/>
                        </a:rPr>
                        <a:t>distance</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1/d</a:t>
                      </a:r>
                      <a:r>
                        <a:rPr lang="en-GB" sz="1000" u="none" strike="noStrike" baseline="30000">
                          <a:effectLst/>
                        </a:rPr>
                        <a:t>2</a:t>
                      </a:r>
                      <a:endParaRPr lang="en-GB" sz="1000" b="0" i="0" u="none" strike="noStrike">
                        <a:solidFill>
                          <a:srgbClr val="000000"/>
                        </a:solidFill>
                        <a:effectLst/>
                        <a:latin typeface="Trebuchet MS" panose="020B0603020202020204" pitchFamily="34" charset="0"/>
                      </a:endParaRPr>
                    </a:p>
                  </a:txBody>
                  <a:tcPr marL="7177" marR="7177" marT="7177" marB="0" anchor="ctr"/>
                </a:tc>
                <a:tc gridSpan="5">
                  <a:txBody>
                    <a:bodyPr/>
                    <a:lstStyle/>
                    <a:p>
                      <a:pPr algn="ctr" fontAlgn="ctr"/>
                      <a:r>
                        <a:rPr lang="en-GB" sz="1000" u="none" strike="noStrike">
                          <a:effectLst/>
                        </a:rPr>
                        <a:t>Irradiance (lux)</a:t>
                      </a:r>
                      <a:endParaRPr lang="en-GB" sz="1000" b="0" i="0" u="none" strike="noStrike">
                        <a:solidFill>
                          <a:srgbClr val="000000"/>
                        </a:solidFill>
                        <a:effectLst/>
                        <a:latin typeface="Trebuchet MS" panose="020B0603020202020204" pitchFamily="34" charset="0"/>
                      </a:endParaRPr>
                    </a:p>
                  </a:txBody>
                  <a:tcPr marL="7177" marR="7177" marT="717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000" u="none" strike="noStrike" dirty="0">
                          <a:effectLst/>
                        </a:rPr>
                        <a:t> </a:t>
                      </a:r>
                      <a:r>
                        <a:rPr lang="en-GB" sz="1000" u="none" strike="noStrike" dirty="0">
                          <a:effectLst/>
                          <a:sym typeface="Symbol" panose="05050102010706020507" pitchFamily="18" charset="2"/>
                        </a:rPr>
                        <a:t></a:t>
                      </a:r>
                      <a:r>
                        <a:rPr lang="en-GB" sz="1000" u="none" strike="noStrike" dirty="0">
                          <a:effectLst/>
                        </a:rPr>
                        <a:t>R</a:t>
                      </a:r>
                      <a:endParaRPr lang="en-GB" sz="1000" b="0" i="0" u="none" strike="noStrike" dirty="0">
                        <a:solidFill>
                          <a:srgbClr val="000000"/>
                        </a:solidFill>
                        <a:effectLst/>
                        <a:latin typeface="Trebuchet MS" panose="020B0603020202020204" pitchFamily="34" charset="0"/>
                      </a:endParaRPr>
                    </a:p>
                  </a:txBody>
                  <a:tcPr marL="7177" marR="7177" marT="7177" marB="0" anchor="ctr"/>
                </a:tc>
                <a:tc>
                  <a:txBody>
                    <a:bodyPr/>
                    <a:lstStyle/>
                    <a:p>
                      <a:pPr algn="l" fontAlgn="b"/>
                      <a:r>
                        <a:rPr lang="en-GB" sz="1000" u="none" strike="noStrike">
                          <a:effectLst/>
                        </a:rPr>
                        <a:t>% uncertainty</a:t>
                      </a:r>
                      <a:endParaRPr lang="en-GB" sz="1000" b="0" i="0" u="none" strike="noStrike">
                        <a:solidFill>
                          <a:srgbClr val="000000"/>
                        </a:solidFill>
                        <a:effectLst/>
                        <a:latin typeface="Trebuchet MS" panose="020B0603020202020204" pitchFamily="34" charset="0"/>
                      </a:endParaRPr>
                    </a:p>
                  </a:txBody>
                  <a:tcPr marL="7177" marR="7177" marT="7177" marB="0" anchor="b"/>
                </a:tc>
                <a:extLst>
                  <a:ext uri="{0D108BD9-81ED-4DB2-BD59-A6C34878D82A}">
                    <a16:rowId xmlns:a16="http://schemas.microsoft.com/office/drawing/2014/main" val="3704436367"/>
                  </a:ext>
                </a:extLst>
              </a:tr>
              <a:tr h="208132">
                <a:tc>
                  <a:txBody>
                    <a:bodyPr/>
                    <a:lstStyle/>
                    <a:p>
                      <a:pPr algn="ctr" fontAlgn="ctr"/>
                      <a:r>
                        <a:rPr lang="en-GB" sz="1000" u="none" strike="noStrike">
                          <a:effectLst/>
                        </a:rPr>
                        <a:t>(m)</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(m</a:t>
                      </a:r>
                      <a:r>
                        <a:rPr lang="en-GB" sz="1000" u="none" strike="noStrike" baseline="30000">
                          <a:effectLst/>
                        </a:rPr>
                        <a:t>-2</a:t>
                      </a:r>
                      <a:r>
                        <a:rPr lang="en-GB" sz="1000" u="none" strike="noStrike">
                          <a:effectLst/>
                        </a:rPr>
                        <a:t>)</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 </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 </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 </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 </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average</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(lux)</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l" fontAlgn="b"/>
                      <a:r>
                        <a:rPr lang="en-GB" sz="1000" u="none" strike="noStrike">
                          <a:effectLst/>
                        </a:rPr>
                        <a:t>(%)</a:t>
                      </a:r>
                      <a:endParaRPr lang="en-GB" sz="1000" b="0" i="0" u="none" strike="noStrike">
                        <a:solidFill>
                          <a:srgbClr val="000000"/>
                        </a:solidFill>
                        <a:effectLst/>
                        <a:latin typeface="Trebuchet MS" panose="020B0603020202020204" pitchFamily="34" charset="0"/>
                      </a:endParaRPr>
                    </a:p>
                  </a:txBody>
                  <a:tcPr marL="7177" marR="7177" marT="7177" marB="0" anchor="b"/>
                </a:tc>
                <a:extLst>
                  <a:ext uri="{0D108BD9-81ED-4DB2-BD59-A6C34878D82A}">
                    <a16:rowId xmlns:a16="http://schemas.microsoft.com/office/drawing/2014/main" val="2372018521"/>
                  </a:ext>
                </a:extLst>
              </a:tr>
              <a:tr h="322964">
                <a:tc>
                  <a:txBody>
                    <a:bodyPr/>
                    <a:lstStyle/>
                    <a:p>
                      <a:pPr algn="ctr" fontAlgn="ctr"/>
                      <a:r>
                        <a:rPr lang="en-GB" sz="1000" u="none" strike="noStrike">
                          <a:effectLst/>
                        </a:rPr>
                        <a:t>0.2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=1/(A3*A3)</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57</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65.8</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55.2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57.9</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=AVERAGE(C3:F3)</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=(MAX(C3:F3)-MIN(C3:F3))/COUNTA(C3:F3)</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b"/>
                      <a:r>
                        <a:rPr lang="en-GB" sz="1000" u="none" strike="noStrike">
                          <a:effectLst/>
                        </a:rPr>
                        <a:t>=H3/G3*100</a:t>
                      </a:r>
                      <a:endParaRPr lang="en-GB" sz="1000" b="0" i="0" u="none" strike="noStrike">
                        <a:solidFill>
                          <a:srgbClr val="000000"/>
                        </a:solidFill>
                        <a:effectLst/>
                        <a:latin typeface="Trebuchet MS" panose="020B0603020202020204" pitchFamily="34" charset="0"/>
                      </a:endParaRPr>
                    </a:p>
                  </a:txBody>
                  <a:tcPr marL="7177" marR="7177" marT="7177" marB="0" anchor="b"/>
                </a:tc>
                <a:extLst>
                  <a:ext uri="{0D108BD9-81ED-4DB2-BD59-A6C34878D82A}">
                    <a16:rowId xmlns:a16="http://schemas.microsoft.com/office/drawing/2014/main" val="3340413653"/>
                  </a:ext>
                </a:extLst>
              </a:tr>
              <a:tr h="322964">
                <a:tc>
                  <a:txBody>
                    <a:bodyPr/>
                    <a:lstStyle/>
                    <a:p>
                      <a:pPr algn="ctr" fontAlgn="ctr"/>
                      <a:r>
                        <a:rPr lang="en-GB" sz="1000" u="none" strike="noStrike">
                          <a:effectLst/>
                        </a:rPr>
                        <a:t>0.25</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=1/A4^2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38.2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36.4</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39.7</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38.4</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=AVERAGE(C4:F4)</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=(MAX(C4:F4)-MIN(C4:F4))/COUNTA(C4:F4)</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b"/>
                      <a:r>
                        <a:rPr lang="en-GB" sz="1000" u="none" strike="noStrike">
                          <a:effectLst/>
                        </a:rPr>
                        <a:t>=H4/G4*100</a:t>
                      </a:r>
                      <a:endParaRPr lang="en-GB" sz="1000" b="0" i="0" u="none" strike="noStrike">
                        <a:solidFill>
                          <a:srgbClr val="000000"/>
                        </a:solidFill>
                        <a:effectLst/>
                        <a:latin typeface="Trebuchet MS" panose="020B0603020202020204" pitchFamily="34" charset="0"/>
                      </a:endParaRPr>
                    </a:p>
                  </a:txBody>
                  <a:tcPr marL="7177" marR="7177" marT="7177" marB="0" anchor="b"/>
                </a:tc>
                <a:extLst>
                  <a:ext uri="{0D108BD9-81ED-4DB2-BD59-A6C34878D82A}">
                    <a16:rowId xmlns:a16="http://schemas.microsoft.com/office/drawing/2014/main" val="4132863850"/>
                  </a:ext>
                </a:extLst>
              </a:tr>
              <a:tr h="322964">
                <a:tc>
                  <a:txBody>
                    <a:bodyPr/>
                    <a:lstStyle/>
                    <a:p>
                      <a:pPr algn="ctr" fontAlgn="ctr"/>
                      <a:r>
                        <a:rPr lang="en-GB" sz="1000" u="none" strike="noStrike">
                          <a:effectLst/>
                        </a:rPr>
                        <a:t>0.3</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=1/A5^2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25.6</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24.9</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25.4</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25.8</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=AVERAGE(C5:F5)</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=(MAX(C5:F5)-MIN(C5:F5))/COUNTA(C5:F5)</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b"/>
                      <a:r>
                        <a:rPr lang="en-GB" sz="1000" u="none" strike="noStrike">
                          <a:effectLst/>
                        </a:rPr>
                        <a:t>=H5/G5*100</a:t>
                      </a:r>
                      <a:endParaRPr lang="en-GB" sz="1000" b="0" i="0" u="none" strike="noStrike">
                        <a:solidFill>
                          <a:srgbClr val="000000"/>
                        </a:solidFill>
                        <a:effectLst/>
                        <a:latin typeface="Trebuchet MS" panose="020B0603020202020204" pitchFamily="34" charset="0"/>
                      </a:endParaRPr>
                    </a:p>
                  </a:txBody>
                  <a:tcPr marL="7177" marR="7177" marT="7177" marB="0" anchor="b"/>
                </a:tc>
                <a:extLst>
                  <a:ext uri="{0D108BD9-81ED-4DB2-BD59-A6C34878D82A}">
                    <a16:rowId xmlns:a16="http://schemas.microsoft.com/office/drawing/2014/main" val="2029915049"/>
                  </a:ext>
                </a:extLst>
              </a:tr>
              <a:tr h="322964">
                <a:tc>
                  <a:txBody>
                    <a:bodyPr/>
                    <a:lstStyle/>
                    <a:p>
                      <a:pPr algn="ctr" fontAlgn="ctr"/>
                      <a:r>
                        <a:rPr lang="en-GB" sz="1000" u="none" strike="noStrike">
                          <a:effectLst/>
                        </a:rPr>
                        <a:t>0.4</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=1/A6^2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14.9</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15.5</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15.5</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16.2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=AVERAGE(C6:F6)</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=(MAX(C6:F6)-MIN(C6:F6))/COUNTA(C6:F6)</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b"/>
                      <a:r>
                        <a:rPr lang="en-GB" sz="1000" u="none" strike="noStrike">
                          <a:effectLst/>
                        </a:rPr>
                        <a:t>=H6/G6*100</a:t>
                      </a:r>
                      <a:endParaRPr lang="en-GB" sz="1000" b="0" i="0" u="none" strike="noStrike">
                        <a:solidFill>
                          <a:srgbClr val="000000"/>
                        </a:solidFill>
                        <a:effectLst/>
                        <a:latin typeface="Trebuchet MS" panose="020B0603020202020204" pitchFamily="34" charset="0"/>
                      </a:endParaRPr>
                    </a:p>
                  </a:txBody>
                  <a:tcPr marL="7177" marR="7177" marT="7177" marB="0" anchor="b"/>
                </a:tc>
                <a:extLst>
                  <a:ext uri="{0D108BD9-81ED-4DB2-BD59-A6C34878D82A}">
                    <a16:rowId xmlns:a16="http://schemas.microsoft.com/office/drawing/2014/main" val="2969143153"/>
                  </a:ext>
                </a:extLst>
              </a:tr>
              <a:tr h="322964">
                <a:tc>
                  <a:txBody>
                    <a:bodyPr/>
                    <a:lstStyle/>
                    <a:p>
                      <a:pPr algn="ctr" fontAlgn="ctr"/>
                      <a:r>
                        <a:rPr lang="en-GB" sz="1000" u="none" strike="noStrike">
                          <a:effectLst/>
                        </a:rPr>
                        <a:t>0.6</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=1/A7^2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7.8</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7.5</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7.6</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7.7</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=AVERAGE(C7:F7)</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=(MAX(C7:F7)-MIN(C7:F7))/COUNTA(C7:F7)</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b"/>
                      <a:r>
                        <a:rPr lang="en-GB" sz="1000" u="none" strike="noStrike">
                          <a:effectLst/>
                        </a:rPr>
                        <a:t>=H7/G7*100</a:t>
                      </a:r>
                      <a:endParaRPr lang="en-GB" sz="1000" b="0" i="0" u="none" strike="noStrike">
                        <a:solidFill>
                          <a:srgbClr val="000000"/>
                        </a:solidFill>
                        <a:effectLst/>
                        <a:latin typeface="Trebuchet MS" panose="020B0603020202020204" pitchFamily="34" charset="0"/>
                      </a:endParaRPr>
                    </a:p>
                  </a:txBody>
                  <a:tcPr marL="7177" marR="7177" marT="7177" marB="0" anchor="b"/>
                </a:tc>
                <a:extLst>
                  <a:ext uri="{0D108BD9-81ED-4DB2-BD59-A6C34878D82A}">
                    <a16:rowId xmlns:a16="http://schemas.microsoft.com/office/drawing/2014/main" val="2924880552"/>
                  </a:ext>
                </a:extLst>
              </a:tr>
              <a:tr h="322964">
                <a:tc>
                  <a:txBody>
                    <a:bodyPr/>
                    <a:lstStyle/>
                    <a:p>
                      <a:pPr algn="ctr" fontAlgn="ctr"/>
                      <a:r>
                        <a:rPr lang="en-GB" sz="1000" u="none" strike="noStrike">
                          <a:effectLst/>
                        </a:rPr>
                        <a:t>0.8</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=1/A8^2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5.3</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5.2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5.3</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5</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=AVERAGE(C8:F8)</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=(MAX(C8:F8)-MIN(C8:F8))/COUNTA(C8:F8)</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b"/>
                      <a:r>
                        <a:rPr lang="en-GB" sz="1000" u="none" strike="noStrike">
                          <a:effectLst/>
                        </a:rPr>
                        <a:t>=H8/G8*100</a:t>
                      </a:r>
                      <a:endParaRPr lang="en-GB" sz="1000" b="0" i="0" u="none" strike="noStrike">
                        <a:solidFill>
                          <a:srgbClr val="000000"/>
                        </a:solidFill>
                        <a:effectLst/>
                        <a:latin typeface="Trebuchet MS" panose="020B0603020202020204" pitchFamily="34" charset="0"/>
                      </a:endParaRPr>
                    </a:p>
                  </a:txBody>
                  <a:tcPr marL="7177" marR="7177" marT="7177" marB="0" anchor="b"/>
                </a:tc>
                <a:extLst>
                  <a:ext uri="{0D108BD9-81ED-4DB2-BD59-A6C34878D82A}">
                    <a16:rowId xmlns:a16="http://schemas.microsoft.com/office/drawing/2014/main" val="24197395"/>
                  </a:ext>
                </a:extLst>
              </a:tr>
              <a:tr h="322964">
                <a:tc>
                  <a:txBody>
                    <a:bodyPr/>
                    <a:lstStyle/>
                    <a:p>
                      <a:pPr algn="ctr" fontAlgn="ctr"/>
                      <a:r>
                        <a:rPr lang="en-GB" sz="1000" u="none" strike="noStrike">
                          <a:effectLst/>
                        </a:rPr>
                        <a:t>1</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=1/A9^2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4</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3.5</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3.2</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3.4</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=AVERAGE(C9:F9)</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ctr"/>
                      <a:r>
                        <a:rPr lang="en-GB" sz="1000" u="none" strike="noStrike">
                          <a:effectLst/>
                        </a:rPr>
                        <a:t>=(MAX(C9:F9)-MIN(C9:F9))/COUNTA(C9:F9)</a:t>
                      </a:r>
                      <a:endParaRPr lang="en-GB" sz="1000" b="0" i="0" u="none" strike="noStrike">
                        <a:solidFill>
                          <a:srgbClr val="000000"/>
                        </a:solidFill>
                        <a:effectLst/>
                        <a:latin typeface="Trebuchet MS" panose="020B0603020202020204" pitchFamily="34" charset="0"/>
                      </a:endParaRPr>
                    </a:p>
                  </a:txBody>
                  <a:tcPr marL="7177" marR="7177" marT="7177" marB="0" anchor="ctr"/>
                </a:tc>
                <a:tc>
                  <a:txBody>
                    <a:bodyPr/>
                    <a:lstStyle/>
                    <a:p>
                      <a:pPr algn="ctr" fontAlgn="b"/>
                      <a:r>
                        <a:rPr lang="en-GB" sz="1000" u="none" strike="noStrike" dirty="0">
                          <a:effectLst/>
                        </a:rPr>
                        <a:t>=H9/G9*100</a:t>
                      </a:r>
                      <a:endParaRPr lang="en-GB" sz="1000" b="0" i="0" u="none" strike="noStrike" dirty="0">
                        <a:solidFill>
                          <a:srgbClr val="000000"/>
                        </a:solidFill>
                        <a:effectLst/>
                        <a:latin typeface="Trebuchet MS" panose="020B0603020202020204" pitchFamily="34" charset="0"/>
                      </a:endParaRPr>
                    </a:p>
                  </a:txBody>
                  <a:tcPr marL="7177" marR="7177" marT="7177" marB="0" anchor="b"/>
                </a:tc>
                <a:extLst>
                  <a:ext uri="{0D108BD9-81ED-4DB2-BD59-A6C34878D82A}">
                    <a16:rowId xmlns:a16="http://schemas.microsoft.com/office/drawing/2014/main" val="3468008310"/>
                  </a:ext>
                </a:extLst>
              </a:tr>
            </a:tbl>
          </a:graphicData>
        </a:graphic>
      </p:graphicFrame>
      <p:sp>
        <p:nvSpPr>
          <p:cNvPr id="7" name="TextBox 6">
            <a:extLst>
              <a:ext uri="{FF2B5EF4-FFF2-40B4-BE49-F238E27FC236}">
                <a16:creationId xmlns:a16="http://schemas.microsoft.com/office/drawing/2014/main" id="{BD42B24C-AE11-E6E0-B946-D3067B0B0209}"/>
              </a:ext>
            </a:extLst>
          </p:cNvPr>
          <p:cNvSpPr txBox="1"/>
          <p:nvPr/>
        </p:nvSpPr>
        <p:spPr>
          <a:xfrm>
            <a:off x="210456" y="809071"/>
            <a:ext cx="2760082" cy="1600438"/>
          </a:xfrm>
          <a:prstGeom prst="rect">
            <a:avLst/>
          </a:prstGeom>
          <a:noFill/>
        </p:spPr>
        <p:txBody>
          <a:bodyPr wrap="square" rtlCol="0">
            <a:spAutoFit/>
          </a:bodyPr>
          <a:lstStyle/>
          <a:p>
            <a:r>
              <a:rPr lang="en-GB" dirty="0"/>
              <a:t>An example of a final table but sample calculations should be given in the analysis to show how these were calculated</a:t>
            </a:r>
          </a:p>
          <a:p>
            <a:r>
              <a:rPr lang="en-GB" dirty="0" err="1"/>
              <a:t>Control+tilda</a:t>
            </a:r>
            <a:r>
              <a:rPr lang="en-GB" dirty="0"/>
              <a:t> accent grave (the key above the tab) reveals the formula in a table</a:t>
            </a:r>
          </a:p>
        </p:txBody>
      </p:sp>
    </p:spTree>
    <p:extLst>
      <p:ext uri="{BB962C8B-B14F-4D97-AF65-F5344CB8AC3E}">
        <p14:creationId xmlns:p14="http://schemas.microsoft.com/office/powerpoint/2010/main" val="1943736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C4E9860-1C03-F754-4E1C-1ED38A913760}"/>
              </a:ext>
            </a:extLst>
          </p:cNvPr>
          <p:cNvGraphicFramePr>
            <a:graphicFrameLocks noGrp="1"/>
          </p:cNvGraphicFramePr>
          <p:nvPr>
            <p:extLst>
              <p:ext uri="{D42A27DB-BD31-4B8C-83A1-F6EECF244321}">
                <p14:modId xmlns:p14="http://schemas.microsoft.com/office/powerpoint/2010/main" val="1971350012"/>
              </p:ext>
            </p:extLst>
          </p:nvPr>
        </p:nvGraphicFramePr>
        <p:xfrm>
          <a:off x="482600" y="110613"/>
          <a:ext cx="8178799" cy="495545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4756A63-88AE-7BB9-F97D-8C83A0CB1CC3}"/>
              </a:ext>
            </a:extLst>
          </p:cNvPr>
          <p:cNvSpPr txBox="1"/>
          <p:nvPr/>
        </p:nvSpPr>
        <p:spPr>
          <a:xfrm>
            <a:off x="1447800" y="518160"/>
            <a:ext cx="4922520" cy="2031325"/>
          </a:xfrm>
          <a:prstGeom prst="rect">
            <a:avLst/>
          </a:prstGeom>
          <a:noFill/>
        </p:spPr>
        <p:txBody>
          <a:bodyPr wrap="square" rtlCol="0">
            <a:spAutoFit/>
          </a:bodyPr>
          <a:lstStyle/>
          <a:p>
            <a:r>
              <a:rPr lang="en-GB" dirty="0">
                <a:solidFill>
                  <a:srgbClr val="FF0000"/>
                </a:solidFill>
              </a:rPr>
              <a:t>I’ve added </a:t>
            </a:r>
          </a:p>
          <a:p>
            <a:pPr marL="342900" indent="-342900">
              <a:buFont typeface="+mj-lt"/>
              <a:buAutoNum type="arabicPeriod"/>
            </a:pPr>
            <a:r>
              <a:rPr lang="en-GB" dirty="0">
                <a:solidFill>
                  <a:srgbClr val="FF0000"/>
                </a:solidFill>
              </a:rPr>
              <a:t>major and minor gridlines</a:t>
            </a:r>
          </a:p>
          <a:p>
            <a:pPr marL="342900" indent="-342900">
              <a:buFont typeface="+mj-lt"/>
              <a:buAutoNum type="arabicPeriod"/>
            </a:pPr>
            <a:r>
              <a:rPr lang="en-GB" dirty="0">
                <a:solidFill>
                  <a:srgbClr val="FF0000"/>
                </a:solidFill>
              </a:rPr>
              <a:t>Changed the points to crosses (5pt) no fill, solid border</a:t>
            </a:r>
          </a:p>
          <a:p>
            <a:pPr marL="342900" indent="-342900">
              <a:buFont typeface="+mj-lt"/>
              <a:buAutoNum type="arabicPeriod"/>
            </a:pPr>
            <a:r>
              <a:rPr lang="en-GB" dirty="0">
                <a:solidFill>
                  <a:srgbClr val="FF0000"/>
                </a:solidFill>
              </a:rPr>
              <a:t>A trendline in a black solid line</a:t>
            </a:r>
          </a:p>
          <a:p>
            <a:pPr marL="342900" indent="-342900">
              <a:buFont typeface="+mj-lt"/>
              <a:buAutoNum type="arabicPeriod"/>
            </a:pPr>
            <a:r>
              <a:rPr lang="en-GB" dirty="0">
                <a:solidFill>
                  <a:srgbClr val="FF0000"/>
                </a:solidFill>
              </a:rPr>
              <a:t>Equation for the line &amp; R2 value</a:t>
            </a:r>
          </a:p>
          <a:p>
            <a:pPr marL="342900" indent="-342900">
              <a:buFont typeface="+mj-lt"/>
              <a:buAutoNum type="arabicPeriod"/>
            </a:pPr>
            <a:r>
              <a:rPr lang="en-GB" dirty="0">
                <a:solidFill>
                  <a:srgbClr val="FF0000"/>
                </a:solidFill>
              </a:rPr>
              <a:t>Tick marks on the axes</a:t>
            </a:r>
          </a:p>
          <a:p>
            <a:pPr marL="342900" indent="-342900">
              <a:buFont typeface="+mj-lt"/>
              <a:buAutoNum type="arabicPeriod"/>
            </a:pPr>
            <a:r>
              <a:rPr lang="en-GB" dirty="0">
                <a:solidFill>
                  <a:srgbClr val="FF0000"/>
                </a:solidFill>
              </a:rPr>
              <a:t>Labels with units with / between</a:t>
            </a:r>
          </a:p>
          <a:p>
            <a:pPr marL="342900" indent="-342900">
              <a:buFont typeface="+mj-lt"/>
              <a:buAutoNum type="arabicPeriod"/>
            </a:pPr>
            <a:r>
              <a:rPr lang="en-GB" dirty="0">
                <a:solidFill>
                  <a:srgbClr val="FF0000"/>
                </a:solidFill>
              </a:rPr>
              <a:t>Title</a:t>
            </a:r>
          </a:p>
          <a:p>
            <a:pPr marL="342900" indent="-342900">
              <a:buFont typeface="+mj-lt"/>
              <a:buAutoNum type="arabicPeriod"/>
            </a:pPr>
            <a:r>
              <a:rPr lang="en-GB" dirty="0">
                <a:solidFill>
                  <a:srgbClr val="FF0000"/>
                </a:solidFill>
              </a:rPr>
              <a:t>Don’t extrapolate beyond your points!</a:t>
            </a:r>
          </a:p>
        </p:txBody>
      </p:sp>
    </p:spTree>
    <p:extLst>
      <p:ext uri="{BB962C8B-B14F-4D97-AF65-F5344CB8AC3E}">
        <p14:creationId xmlns:p14="http://schemas.microsoft.com/office/powerpoint/2010/main" val="3878353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E61265-3B0F-8F11-EACB-EA948EE510B5}"/>
              </a:ext>
            </a:extLst>
          </p:cNvPr>
          <p:cNvSpPr>
            <a:spLocks noGrp="1"/>
          </p:cNvSpPr>
          <p:nvPr>
            <p:ph type="body" idx="1"/>
          </p:nvPr>
        </p:nvSpPr>
        <p:spPr>
          <a:xfrm>
            <a:off x="-13004" y="699602"/>
            <a:ext cx="8686800" cy="3883224"/>
          </a:xfrm>
        </p:spPr>
        <p:txBody>
          <a:bodyPr>
            <a:normAutofit lnSpcReduction="10000"/>
          </a:bodyPr>
          <a:lstStyle/>
          <a:p>
            <a:pPr marL="628650" indent="-514350">
              <a:buFont typeface="+mj-lt"/>
              <a:buAutoNum type="arabicPeriod"/>
            </a:pPr>
            <a:r>
              <a:rPr lang="en-GB" dirty="0">
                <a:hlinkClick r:id="rId2"/>
              </a:rPr>
              <a:t>https://www.mrsphysics.co.uk/advanced/project-2019/</a:t>
            </a:r>
            <a:endParaRPr lang="en-GB" dirty="0"/>
          </a:p>
          <a:p>
            <a:pPr marL="628650" indent="-514350">
              <a:buFont typeface="+mj-lt"/>
              <a:buAutoNum type="arabicPeriod"/>
            </a:pPr>
            <a:r>
              <a:rPr lang="en-GB" dirty="0">
                <a:hlinkClick r:id="rId3"/>
              </a:rPr>
              <a:t>https://www.mrsphysics.co.uk/bge/using-excel/</a:t>
            </a:r>
            <a:endParaRPr lang="en-GB" dirty="0"/>
          </a:p>
          <a:p>
            <a:pPr marL="628650" indent="-514350">
              <a:buFont typeface="+mj-lt"/>
              <a:buAutoNum type="arabicPeriod"/>
            </a:pPr>
            <a:r>
              <a:rPr lang="en-GB" dirty="0">
                <a:hlinkClick r:id="rId4"/>
              </a:rPr>
              <a:t>https://www.mrsphysics.co.uk/advanced/wp-content/uploads/2020/06/Excel-Tables-Hookes-Law-AH-EXTENSION-2020.pdf</a:t>
            </a:r>
            <a:r>
              <a:rPr lang="en-GB" dirty="0"/>
              <a:t> (last one goes up to AH, but parts are ok for higher)</a:t>
            </a:r>
          </a:p>
          <a:p>
            <a:pPr marL="628650" indent="-514350">
              <a:buFont typeface="+mj-lt"/>
              <a:buAutoNum type="arabicPeriod"/>
            </a:pPr>
            <a:endParaRPr lang="en-GB" dirty="0"/>
          </a:p>
          <a:p>
            <a:endParaRPr lang="en-GB" dirty="0"/>
          </a:p>
        </p:txBody>
      </p:sp>
      <p:sp>
        <p:nvSpPr>
          <p:cNvPr id="4" name="Google Shape;309;g27a7ab9bf57_0_44">
            <a:extLst>
              <a:ext uri="{FF2B5EF4-FFF2-40B4-BE49-F238E27FC236}">
                <a16:creationId xmlns:a16="http://schemas.microsoft.com/office/drawing/2014/main" id="{9581505B-343A-2F19-544C-8C07A39BB5DF}"/>
              </a:ext>
            </a:extLst>
          </p:cNvPr>
          <p:cNvSpPr txBox="1">
            <a:spLocks/>
          </p:cNvSpPr>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3600" dirty="0">
                <a:solidFill>
                  <a:schemeClr val="lt1"/>
                </a:solidFill>
              </a:rPr>
              <a:t>Using Excel for SQA work</a:t>
            </a:r>
          </a:p>
        </p:txBody>
      </p:sp>
    </p:spTree>
    <p:extLst>
      <p:ext uri="{BB962C8B-B14F-4D97-AF65-F5344CB8AC3E}">
        <p14:creationId xmlns:p14="http://schemas.microsoft.com/office/powerpoint/2010/main" val="1227817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75fb33982b_0_51"/>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Uncertainties</a:t>
            </a:r>
            <a:endParaRPr sz="3600">
              <a:solidFill>
                <a:schemeClr val="lt1"/>
              </a:solidFill>
            </a:endParaRPr>
          </a:p>
        </p:txBody>
      </p:sp>
      <p:pic>
        <p:nvPicPr>
          <p:cNvPr id="347" name="Google Shape;347;g275fb33982b_0_51"/>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348" name="Google Shape;348;g275fb33982b_0_51"/>
          <p:cNvSpPr txBox="1"/>
          <p:nvPr/>
        </p:nvSpPr>
        <p:spPr>
          <a:xfrm rot="122" flipH="1">
            <a:off x="245493" y="2857052"/>
            <a:ext cx="8454000" cy="244679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000" b="1" dirty="0">
                <a:solidFill>
                  <a:srgbClr val="FF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Make sure </a:t>
            </a:r>
            <a:r>
              <a:rPr lang="en-US" sz="2000" b="1">
                <a:solidFill>
                  <a:srgbClr val="FF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the examples you </a:t>
            </a:r>
            <a:r>
              <a:rPr lang="en-US" sz="2000" b="1" dirty="0">
                <a:solidFill>
                  <a:srgbClr val="FF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use are for SQA at Higher Level. Other methods might be equally correct but won’t get students the marks!</a:t>
            </a:r>
          </a:p>
          <a:p>
            <a:pPr marL="0" marR="0" lvl="0" indent="0" algn="l" rtl="0">
              <a:lnSpc>
                <a:spcPct val="100000"/>
              </a:lnSpc>
              <a:spcBef>
                <a:spcPts val="0"/>
              </a:spcBef>
              <a:spcAft>
                <a:spcPts val="0"/>
              </a:spcAft>
              <a:buClr>
                <a:srgbClr val="000000"/>
              </a:buClr>
              <a:buSzPts val="2700"/>
              <a:buFont typeface="Arial"/>
              <a:buNone/>
            </a:pPr>
            <a:endParaRPr lang="en-US" sz="2000" dirty="0">
              <a:solidFill>
                <a:srgbClr val="0000FF"/>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2700"/>
              <a:buFont typeface="Arial"/>
              <a:buNone/>
            </a:pPr>
            <a:r>
              <a:rPr lang="en-US" sz="2000" dirty="0">
                <a:solidFill>
                  <a:srgbClr val="0000FF"/>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https://www.mrsphysics.co.uk/higher/uncertainties/</a:t>
            </a:r>
            <a:endParaRPr lang="en-US" sz="2000" dirty="0">
              <a:solidFill>
                <a:schemeClr val="hlink"/>
              </a:solidFill>
              <a:uFill>
                <a:noFill/>
              </a:u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en-GB" sz="2000" dirty="0">
                <a:latin typeface="Calibri"/>
                <a:ea typeface="Calibri"/>
                <a:cs typeface="Calibri"/>
                <a:sym typeface="Calibri"/>
                <a:hlinkClick r:id="rId5"/>
              </a:rPr>
              <a:t>https://www.youtube.com/watch?v=5oH6qR5iFvA</a:t>
            </a:r>
            <a:endParaRPr lang="en-US" sz="2000" dirty="0">
              <a:solidFill>
                <a:schemeClr val="hlink"/>
              </a:solidFill>
              <a:uFill>
                <a:noFill/>
              </a:u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2700" b="1" dirty="0">
              <a:latin typeface="Calibri"/>
              <a:ea typeface="Calibri"/>
              <a:cs typeface="Calibri"/>
              <a:sym typeface="Calibri"/>
            </a:endParaRPr>
          </a:p>
        </p:txBody>
      </p:sp>
      <p:sp>
        <p:nvSpPr>
          <p:cNvPr id="349" name="Google Shape;349;g275fb33982b_0_51"/>
          <p:cNvSpPr txBox="1"/>
          <p:nvPr/>
        </p:nvSpPr>
        <p:spPr>
          <a:xfrm>
            <a:off x="120411" y="825607"/>
            <a:ext cx="8905165"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latin typeface="Calibri"/>
                <a:ea typeface="Calibri"/>
                <a:cs typeface="Calibri"/>
                <a:sym typeface="Calibri"/>
              </a:rPr>
              <a:t>You must include scale reading uncertainties for all the measurements you have made in your experiment, and calculate the random uncertainty in your repeated measurements.  </a:t>
            </a:r>
            <a:endParaRPr sz="2000" dirty="0">
              <a:latin typeface="Calibri"/>
              <a:ea typeface="Calibri"/>
              <a:cs typeface="Calibri"/>
              <a:sym typeface="Calibri"/>
            </a:endParaRPr>
          </a:p>
          <a:p>
            <a:pPr marL="0" lvl="0" indent="0" algn="l" rtl="0">
              <a:spcBef>
                <a:spcPts val="0"/>
              </a:spcBef>
              <a:spcAft>
                <a:spcPts val="0"/>
              </a:spcAft>
              <a:buNone/>
            </a:pPr>
            <a:r>
              <a:rPr lang="en-US" sz="2000" dirty="0">
                <a:latin typeface="Calibri"/>
                <a:ea typeface="Calibri"/>
                <a:cs typeface="Calibri"/>
                <a:sym typeface="Calibri"/>
              </a:rPr>
              <a:t>If you carried out two experiments, you should include the uncertainties in the measurements from both experiments. Both sets of uncertainties will be marked, and you will be awarded the mark for the better set.</a:t>
            </a:r>
            <a:endParaRPr sz="2000"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abebdec908_1_41"/>
          <p:cNvSpPr txBox="1">
            <a:spLocks noGrp="1"/>
          </p:cNvSpPr>
          <p:nvPr>
            <p:ph type="ctrTitle"/>
          </p:nvPr>
        </p:nvSpPr>
        <p:spPr>
          <a:xfrm>
            <a:off x="-13004" y="1"/>
            <a:ext cx="9193500" cy="890173"/>
          </a:xfrm>
          <a:prstGeom prst="rect">
            <a:avLst/>
          </a:prstGeom>
          <a:solidFill>
            <a:srgbClr val="FF0000"/>
          </a:solid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US" sz="3600" dirty="0">
                <a:solidFill>
                  <a:schemeClr val="lt1"/>
                </a:solidFill>
              </a:rPr>
              <a:t>SQA Coursework Assessment Task </a:t>
            </a:r>
            <a:br>
              <a:rPr lang="en-US" sz="3600" dirty="0">
                <a:solidFill>
                  <a:schemeClr val="lt1"/>
                </a:solidFill>
              </a:rPr>
            </a:br>
            <a:r>
              <a:rPr lang="en-US" sz="3600" dirty="0">
                <a:solidFill>
                  <a:schemeClr val="lt1"/>
                </a:solidFill>
              </a:rPr>
              <a:t>– your first port of call!</a:t>
            </a:r>
            <a:endParaRPr sz="3600" dirty="0">
              <a:solidFill>
                <a:schemeClr val="lt1"/>
              </a:solidFill>
            </a:endParaRPr>
          </a:p>
        </p:txBody>
      </p:sp>
      <p:pic>
        <p:nvPicPr>
          <p:cNvPr id="150" name="Google Shape;150;g1abebdec908_1_41"/>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151" name="Google Shape;151;g1abebdec908_1_41"/>
          <p:cNvSpPr txBox="1"/>
          <p:nvPr/>
        </p:nvSpPr>
        <p:spPr>
          <a:xfrm>
            <a:off x="260150" y="890175"/>
            <a:ext cx="86472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000">
                <a:latin typeface="Calibri"/>
                <a:ea typeface="Calibri"/>
                <a:cs typeface="Calibri"/>
                <a:sym typeface="Calibri"/>
              </a:rPr>
              <a:t>Very detailed  - since 2019</a:t>
            </a: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en-US" sz="2000">
                <a:latin typeface="Calibri"/>
                <a:ea typeface="Calibri"/>
                <a:cs typeface="Calibri"/>
                <a:sym typeface="Calibri"/>
              </a:rPr>
              <a:t>-Instructions for teachers and lecturers</a:t>
            </a: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en-US" sz="2000">
                <a:latin typeface="Calibri"/>
                <a:ea typeface="Calibri"/>
                <a:cs typeface="Calibri"/>
                <a:sym typeface="Calibri"/>
              </a:rPr>
              <a:t>-Marking Instructions</a:t>
            </a: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en-US" sz="2000">
                <a:latin typeface="Calibri"/>
                <a:ea typeface="Calibri"/>
                <a:cs typeface="Calibri"/>
                <a:sym typeface="Calibri"/>
              </a:rPr>
              <a:t>-Instructions for candidates </a:t>
            </a: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2000">
              <a:latin typeface="Calibri"/>
              <a:ea typeface="Calibri"/>
              <a:cs typeface="Calibri"/>
              <a:sym typeface="Calibri"/>
            </a:endParaRPr>
          </a:p>
        </p:txBody>
      </p:sp>
      <p:sp>
        <p:nvSpPr>
          <p:cNvPr id="152" name="Google Shape;152;g1abebdec908_1_41"/>
          <p:cNvSpPr txBox="1"/>
          <p:nvPr/>
        </p:nvSpPr>
        <p:spPr>
          <a:xfrm>
            <a:off x="5826300" y="38069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1abebdec908_1_41"/>
          <p:cNvSpPr txBox="1"/>
          <p:nvPr/>
        </p:nvSpPr>
        <p:spPr>
          <a:xfrm>
            <a:off x="119350" y="4624400"/>
            <a:ext cx="64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https://www.sqa.org.uk/files_ccc/HigherCATPhysics.pdf</a:t>
            </a:r>
            <a:r>
              <a:rPr lang="en-US"/>
              <a:t> </a:t>
            </a:r>
            <a:endParaRPr/>
          </a:p>
        </p:txBody>
      </p:sp>
      <p:pic>
        <p:nvPicPr>
          <p:cNvPr id="154" name="Google Shape;154;g1abebdec908_1_41"/>
          <p:cNvPicPr preferRelativeResize="0"/>
          <p:nvPr/>
        </p:nvPicPr>
        <p:blipFill>
          <a:blip r:embed="rId5">
            <a:alphaModFix/>
          </a:blip>
          <a:stretch>
            <a:fillRect/>
          </a:stretch>
        </p:blipFill>
        <p:spPr>
          <a:xfrm rot="-681586">
            <a:off x="761025" y="2571749"/>
            <a:ext cx="1696044" cy="1705627"/>
          </a:xfrm>
          <a:prstGeom prst="rect">
            <a:avLst/>
          </a:prstGeom>
          <a:noFill/>
          <a:ln w="19050" cap="flat" cmpd="sng">
            <a:solidFill>
              <a:schemeClr val="dk2"/>
            </a:solidFill>
            <a:prstDash val="solid"/>
            <a:round/>
            <a:headEnd type="none" w="sm" len="sm"/>
            <a:tailEnd type="none" w="sm" len="sm"/>
          </a:ln>
        </p:spPr>
      </p:pic>
      <p:pic>
        <p:nvPicPr>
          <p:cNvPr id="155" name="Google Shape;155;g1abebdec908_1_41"/>
          <p:cNvPicPr preferRelativeResize="0"/>
          <p:nvPr/>
        </p:nvPicPr>
        <p:blipFill rotWithShape="1">
          <a:blip r:embed="rId6">
            <a:alphaModFix/>
          </a:blip>
          <a:srcRect t="9239"/>
          <a:stretch/>
        </p:blipFill>
        <p:spPr>
          <a:xfrm>
            <a:off x="4572000" y="891938"/>
            <a:ext cx="4129425" cy="3706475"/>
          </a:xfrm>
          <a:prstGeom prst="rect">
            <a:avLst/>
          </a:prstGeom>
          <a:noFill/>
          <a:ln w="9525" cap="flat" cmpd="sng">
            <a:solidFill>
              <a:schemeClr val="dk2"/>
            </a:solidFill>
            <a:prstDash val="solid"/>
            <a:round/>
            <a:headEnd type="none" w="sm" len="sm"/>
            <a:tailEnd type="none" w="sm" len="sm"/>
          </a:ln>
        </p:spPr>
      </p:pic>
      <p:pic>
        <p:nvPicPr>
          <p:cNvPr id="2" name="Google Shape;107;gfcce14eb07_24_28">
            <a:extLst>
              <a:ext uri="{FF2B5EF4-FFF2-40B4-BE49-F238E27FC236}">
                <a16:creationId xmlns:a16="http://schemas.microsoft.com/office/drawing/2014/main" id="{20EC2A7E-45CE-C109-C360-4B321EBBFED5}"/>
              </a:ext>
            </a:extLst>
          </p:cNvPr>
          <p:cNvPicPr preferRelativeResize="0"/>
          <p:nvPr/>
        </p:nvPicPr>
        <p:blipFill rotWithShape="1">
          <a:blip r:embed="rId7">
            <a:alphaModFix/>
          </a:blip>
          <a:srcRect/>
          <a:stretch/>
        </p:blipFill>
        <p:spPr>
          <a:xfrm>
            <a:off x="2731085" y="3840775"/>
            <a:ext cx="1505159" cy="77063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08825D4-BA49-3865-9B49-568DC8EB0289}"/>
              </a:ext>
            </a:extLst>
          </p:cNvPr>
          <p:cNvGraphicFramePr>
            <a:graphicFrameLocks noGrp="1"/>
          </p:cNvGraphicFramePr>
          <p:nvPr>
            <p:extLst>
              <p:ext uri="{D42A27DB-BD31-4B8C-83A1-F6EECF244321}">
                <p14:modId xmlns:p14="http://schemas.microsoft.com/office/powerpoint/2010/main" val="2920148788"/>
              </p:ext>
            </p:extLst>
          </p:nvPr>
        </p:nvGraphicFramePr>
        <p:xfrm>
          <a:off x="1645602" y="2949779"/>
          <a:ext cx="5509895" cy="1759142"/>
        </p:xfrm>
        <a:graphic>
          <a:graphicData uri="http://schemas.openxmlformats.org/drawingml/2006/table">
            <a:tbl>
              <a:tblPr>
                <a:tableStyleId>{5C22544A-7EE6-4342-B048-85BDC9FD1C3A}</a:tableStyleId>
              </a:tblPr>
              <a:tblGrid>
                <a:gridCol w="899795">
                  <a:extLst>
                    <a:ext uri="{9D8B030D-6E8A-4147-A177-3AD203B41FA5}">
                      <a16:colId xmlns:a16="http://schemas.microsoft.com/office/drawing/2014/main" val="3481255717"/>
                    </a:ext>
                  </a:extLst>
                </a:gridCol>
                <a:gridCol w="947420">
                  <a:extLst>
                    <a:ext uri="{9D8B030D-6E8A-4147-A177-3AD203B41FA5}">
                      <a16:colId xmlns:a16="http://schemas.microsoft.com/office/drawing/2014/main" val="1894129042"/>
                    </a:ext>
                  </a:extLst>
                </a:gridCol>
                <a:gridCol w="914400">
                  <a:extLst>
                    <a:ext uri="{9D8B030D-6E8A-4147-A177-3AD203B41FA5}">
                      <a16:colId xmlns:a16="http://schemas.microsoft.com/office/drawing/2014/main" val="3582720219"/>
                    </a:ext>
                  </a:extLst>
                </a:gridCol>
                <a:gridCol w="1018540">
                  <a:extLst>
                    <a:ext uri="{9D8B030D-6E8A-4147-A177-3AD203B41FA5}">
                      <a16:colId xmlns:a16="http://schemas.microsoft.com/office/drawing/2014/main" val="1286214366"/>
                    </a:ext>
                  </a:extLst>
                </a:gridCol>
                <a:gridCol w="1729740">
                  <a:extLst>
                    <a:ext uri="{9D8B030D-6E8A-4147-A177-3AD203B41FA5}">
                      <a16:colId xmlns:a16="http://schemas.microsoft.com/office/drawing/2014/main" val="3316066132"/>
                    </a:ext>
                  </a:extLst>
                </a:gridCol>
              </a:tblGrid>
              <a:tr h="0">
                <a:tc>
                  <a:txBody>
                    <a:bodyPr/>
                    <a:lstStyle/>
                    <a:p>
                      <a:pPr>
                        <a:lnSpc>
                          <a:spcPct val="115000"/>
                        </a:lnSpc>
                        <a:spcAft>
                          <a:spcPts val="100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a:effectLst/>
                        </a:rPr>
                        <a:t>Scale reading uncertainty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a:effectLst/>
                        </a:rPr>
                        <a:t>comment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a:effectLst/>
                        </a:rPr>
                        <a:t>% uncertainty </a:t>
                      </a:r>
                    </a:p>
                    <a:p>
                      <a:pPr>
                        <a:lnSpc>
                          <a:spcPct val="115000"/>
                        </a:lnSpc>
                        <a:spcAft>
                          <a:spcPts val="1000"/>
                        </a:spcAft>
                      </a:pPr>
                      <a:r>
                        <a:rPr lang="en-GB" sz="1100">
                          <a:effectLst/>
                        </a:rPr>
                        <a:t>[if needed]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dirty="0">
                          <a:effectLst/>
                        </a:rPr>
                        <a:t>random  uncertainty </a:t>
                      </a:r>
                    </a:p>
                    <a:p>
                      <a:pPr>
                        <a:lnSpc>
                          <a:spcPct val="115000"/>
                        </a:lnSpc>
                        <a:spcAft>
                          <a:spcPts val="1000"/>
                        </a:spcAft>
                      </a:pPr>
                      <a:r>
                        <a:rPr lang="en-GB" sz="1100" dirty="0">
                          <a:effectLst/>
                        </a:rPr>
                        <a:t>[if needed]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extLst>
                  <a:ext uri="{0D108BD9-81ED-4DB2-BD59-A6C34878D82A}">
                    <a16:rowId xmlns:a16="http://schemas.microsoft.com/office/drawing/2014/main" val="956622789"/>
                  </a:ext>
                </a:extLst>
              </a:tr>
              <a:tr h="0">
                <a:tc>
                  <a:txBody>
                    <a:bodyPr/>
                    <a:lstStyle/>
                    <a:p>
                      <a:pPr>
                        <a:lnSpc>
                          <a:spcPct val="115000"/>
                        </a:lnSpc>
                        <a:spcAft>
                          <a:spcPts val="1000"/>
                        </a:spcAft>
                      </a:pPr>
                      <a:r>
                        <a:rPr lang="en-GB" sz="1100">
                          <a:effectLst/>
                        </a:rPr>
                        <a:t>(name of  x)</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a:effectLst/>
                        </a:rPr>
                        <a:t>± (value) unit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a:effectLst/>
                        </a:rPr>
                        <a:t>half smallest scale division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a:effectLst/>
                        </a:rPr>
                        <a:t>see readings table,</a:t>
                      </a:r>
                    </a:p>
                    <a:p>
                      <a:pPr>
                        <a:lnSpc>
                          <a:spcPct val="115000"/>
                        </a:lnSpc>
                        <a:spcAft>
                          <a:spcPts val="1000"/>
                        </a:spcAft>
                      </a:pPr>
                      <a:r>
                        <a:rPr lang="en-GB" sz="1100" u="sng">
                          <a:effectLst/>
                        </a:rPr>
                        <a:t>   max - min  used  </a:t>
                      </a:r>
                      <a:endParaRPr lang="en-GB" sz="1100">
                        <a:effectLst/>
                      </a:endParaRPr>
                    </a:p>
                    <a:p>
                      <a:pPr>
                        <a:lnSpc>
                          <a:spcPct val="115000"/>
                        </a:lnSpc>
                        <a:spcAft>
                          <a:spcPts val="1000"/>
                        </a:spcAft>
                      </a:pPr>
                      <a:r>
                        <a:rPr lang="en-GB" sz="1100">
                          <a:effectLst/>
                        </a:rPr>
                        <a:t>   No. of readings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extLst>
                  <a:ext uri="{0D108BD9-81ED-4DB2-BD59-A6C34878D82A}">
                    <a16:rowId xmlns:a16="http://schemas.microsoft.com/office/drawing/2014/main" val="4253243739"/>
                  </a:ext>
                </a:extLst>
              </a:tr>
              <a:tr h="0">
                <a:tc>
                  <a:txBody>
                    <a:bodyPr/>
                    <a:lstStyle/>
                    <a:p>
                      <a:pPr>
                        <a:lnSpc>
                          <a:spcPct val="115000"/>
                        </a:lnSpc>
                        <a:spcAft>
                          <a:spcPts val="1000"/>
                        </a:spcAft>
                      </a:pPr>
                      <a:r>
                        <a:rPr lang="en-GB" sz="1100">
                          <a:effectLst/>
                        </a:rPr>
                        <a:t>(name of  y)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a:effectLst/>
                        </a:rPr>
                        <a:t>± (value) unit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a:effectLst/>
                        </a:rPr>
                        <a:t>one in last digit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tc>
                  <a:txBody>
                    <a:bodyPr/>
                    <a:lstStyle/>
                    <a:p>
                      <a:pPr>
                        <a:lnSpc>
                          <a:spcPct val="115000"/>
                        </a:lnSpc>
                        <a:spcAft>
                          <a:spcPts val="1000"/>
                        </a:spcAft>
                      </a:pPr>
                      <a:r>
                        <a:rPr lang="en-GB" sz="1100" dirty="0">
                          <a:effectLst/>
                        </a:rPr>
                        <a:t>Not done, only two readings taken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0" marB="0"/>
                </a:tc>
                <a:extLst>
                  <a:ext uri="{0D108BD9-81ED-4DB2-BD59-A6C34878D82A}">
                    <a16:rowId xmlns:a16="http://schemas.microsoft.com/office/drawing/2014/main" val="1926946799"/>
                  </a:ext>
                </a:extLst>
              </a:tr>
            </a:tbl>
          </a:graphicData>
        </a:graphic>
      </p:graphicFrame>
      <p:sp>
        <p:nvSpPr>
          <p:cNvPr id="5" name="Rectangle 1">
            <a:extLst>
              <a:ext uri="{FF2B5EF4-FFF2-40B4-BE49-F238E27FC236}">
                <a16:creationId xmlns:a16="http://schemas.microsoft.com/office/drawing/2014/main" id="{333B0C20-BFD6-451A-23F2-021D7CF05290}"/>
              </a:ext>
            </a:extLst>
          </p:cNvPr>
          <p:cNvSpPr>
            <a:spLocks noGrp="1" noChangeArrowheads="1"/>
          </p:cNvSpPr>
          <p:nvPr>
            <p:ph type="body" idx="1"/>
          </p:nvPr>
        </p:nvSpPr>
        <p:spPr bwMode="auto">
          <a:xfrm>
            <a:off x="0" y="880373"/>
            <a:ext cx="8991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ClrTx/>
              <a:buSzTx/>
              <a:buNone/>
            </a:pPr>
            <a:r>
              <a:rPr lang="en-GB" altLang="en-US" sz="1800" dirty="0">
                <a:solidFill>
                  <a:srgbClr val="FF0000"/>
                </a:solidFill>
                <a:latin typeface="Trebuchet MS" panose="020B0603020202020204" pitchFamily="34" charset="0"/>
                <a:ea typeface="Times New Roman" panose="02020603050405020304" pitchFamily="18" charset="0"/>
                <a:cs typeface="Times New Roman" panose="02020603050405020304" pitchFamily="18" charset="0"/>
              </a:rPr>
              <a:t>This was a great little table given in resources for the 2000 Higher Still Higher. I think this still works to show scale reading uncertainties</a:t>
            </a:r>
          </a:p>
          <a:p>
            <a:pPr marL="0" lvl="0" indent="0" eaLnBrk="0" fontAlgn="base" hangingPunct="0">
              <a:spcBef>
                <a:spcPct val="0"/>
              </a:spcBef>
              <a:spcAft>
                <a:spcPct val="0"/>
              </a:spcAft>
              <a:buClrTx/>
              <a:buSzTx/>
              <a:buNone/>
            </a:pPr>
            <a:r>
              <a:rPr lang="en-GB" altLang="en-US"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Uncertainties must be stated for all the measuring instruments used.  For most experiments a mean should also be calculated together with the approximate random uncertainty.</a:t>
            </a:r>
            <a:endParaRPr lang="en-GB" altLang="en-US" sz="800" dirty="0">
              <a:solidFill>
                <a:schemeClr val="tx1"/>
              </a:solidFill>
            </a:endParaRPr>
          </a:p>
          <a:p>
            <a:pPr marL="0" lvl="0" indent="0" eaLnBrk="0" fontAlgn="base" hangingPunct="0">
              <a:spcBef>
                <a:spcPct val="0"/>
              </a:spcBef>
              <a:spcAft>
                <a:spcPct val="0"/>
              </a:spcAft>
              <a:buClrTx/>
              <a:buSzTx/>
              <a:buNone/>
            </a:pPr>
            <a:r>
              <a:rPr lang="en-GB" altLang="en-US"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Please use the table below to help you record your uncertainties.</a:t>
            </a:r>
            <a:endParaRPr lang="en-GB" altLang="en-US" sz="800" dirty="0">
              <a:solidFill>
                <a:schemeClr val="tx1"/>
              </a:solidFill>
            </a:endParaRPr>
          </a:p>
        </p:txBody>
      </p:sp>
      <p:sp>
        <p:nvSpPr>
          <p:cNvPr id="6" name="Google Shape;346;g275fb33982b_0_51">
            <a:extLst>
              <a:ext uri="{FF2B5EF4-FFF2-40B4-BE49-F238E27FC236}">
                <a16:creationId xmlns:a16="http://schemas.microsoft.com/office/drawing/2014/main" id="{30CF1DEE-8AC2-2495-BFEE-206C847F6957}"/>
              </a:ext>
            </a:extLst>
          </p:cNvPr>
          <p:cNvSpPr txBox="1">
            <a:spLocks noGrp="1"/>
          </p:cNvSpPr>
          <p:nvPr>
            <p:ph type="title"/>
          </p:nvPr>
        </p:nvSpPr>
        <p:spPr>
          <a:xfrm>
            <a:off x="0" y="-4649"/>
            <a:ext cx="9144000" cy="85725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dirty="0">
                <a:solidFill>
                  <a:schemeClr val="lt1"/>
                </a:solidFill>
              </a:rPr>
              <a:t>Uncertainties</a:t>
            </a:r>
            <a:endParaRPr sz="3600" dirty="0">
              <a:solidFill>
                <a:schemeClr val="lt1"/>
              </a:solidFill>
            </a:endParaRPr>
          </a:p>
        </p:txBody>
      </p:sp>
    </p:spTree>
    <p:extLst>
      <p:ext uri="{BB962C8B-B14F-4D97-AF65-F5344CB8AC3E}">
        <p14:creationId xmlns:p14="http://schemas.microsoft.com/office/powerpoint/2010/main" val="4264973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55;g27b08d6d425_0_246">
            <a:extLst>
              <a:ext uri="{FF2B5EF4-FFF2-40B4-BE49-F238E27FC236}">
                <a16:creationId xmlns:a16="http://schemas.microsoft.com/office/drawing/2014/main" id="{9610CB82-D325-3F64-B7BE-956D3E424276}"/>
              </a:ext>
            </a:extLst>
          </p:cNvPr>
          <p:cNvSpPr txBox="1">
            <a:spLocks noGrp="1"/>
          </p:cNvSpPr>
          <p:nvPr>
            <p:ph type="title"/>
          </p:nvPr>
        </p:nvSpPr>
        <p:spPr>
          <a:xfrm>
            <a:off x="-1" y="0"/>
            <a:ext cx="9143999" cy="812916"/>
          </a:xfrm>
          <a:prstGeom prst="rect">
            <a:avLst/>
          </a:prstGeom>
          <a:solidFill>
            <a:srgbClr val="F20819"/>
          </a:solidFill>
        </p:spPr>
        <p:txBody>
          <a:bodyPr spcFirstLastPara="1" lIns="91425" tIns="45700" rIns="91425" bIns="45700" anchor="b" anchorCtr="0">
            <a:normAutofit/>
          </a:bodyPr>
          <a:lstStyle/>
          <a:p>
            <a:pPr marL="0" lvl="0" indent="0" rtl="0">
              <a:lnSpc>
                <a:spcPct val="90000"/>
              </a:lnSpc>
              <a:spcBef>
                <a:spcPts val="0"/>
              </a:spcBef>
              <a:spcAft>
                <a:spcPts val="0"/>
              </a:spcAft>
              <a:buClr>
                <a:schemeClr val="lt1"/>
              </a:buClr>
              <a:buSzPts val="3600"/>
              <a:buFont typeface="Calibri"/>
              <a:buNone/>
            </a:pPr>
            <a:r>
              <a:rPr lang="en-US" sz="3100" dirty="0">
                <a:solidFill>
                  <a:schemeClr val="bg1"/>
                </a:solidFill>
              </a:rPr>
              <a:t>Some of the References I couldn’t show you in the talk!</a:t>
            </a:r>
            <a:endParaRPr sz="3100" dirty="0">
              <a:solidFill>
                <a:schemeClr val="bg1"/>
              </a:solidFill>
            </a:endParaRPr>
          </a:p>
        </p:txBody>
      </p:sp>
      <p:sp>
        <p:nvSpPr>
          <p:cNvPr id="14" name="Rectangle 13">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499133"/>
            <a:ext cx="8590945" cy="586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AE5F63A-7F08-1250-4AF2-09E203DE6836}"/>
              </a:ext>
            </a:extLst>
          </p:cNvPr>
          <p:cNvPicPr>
            <a:picLocks noChangeAspect="1"/>
          </p:cNvPicPr>
          <p:nvPr/>
        </p:nvPicPr>
        <p:blipFill rotWithShape="1">
          <a:blip r:embed="rId2"/>
          <a:srcRect t="4454" r="38000"/>
          <a:stretch/>
        </p:blipFill>
        <p:spPr>
          <a:xfrm>
            <a:off x="103782" y="1791913"/>
            <a:ext cx="3862708" cy="2187611"/>
          </a:xfrm>
          <a:prstGeom prst="rect">
            <a:avLst/>
          </a:prstGeom>
        </p:spPr>
      </p:pic>
      <p:sp>
        <p:nvSpPr>
          <p:cNvPr id="3" name="Text Placeholder 2">
            <a:extLst>
              <a:ext uri="{FF2B5EF4-FFF2-40B4-BE49-F238E27FC236}">
                <a16:creationId xmlns:a16="http://schemas.microsoft.com/office/drawing/2014/main" id="{0C98F7E7-88A6-8B40-7C99-59125A5A0E9B}"/>
              </a:ext>
            </a:extLst>
          </p:cNvPr>
          <p:cNvSpPr>
            <a:spLocks noGrp="1"/>
          </p:cNvSpPr>
          <p:nvPr>
            <p:ph type="body" idx="1"/>
          </p:nvPr>
        </p:nvSpPr>
        <p:spPr>
          <a:xfrm>
            <a:off x="4198620" y="1949631"/>
            <a:ext cx="4392323" cy="2729588"/>
          </a:xfrm>
        </p:spPr>
        <p:txBody>
          <a:bodyPr anchor="ctr">
            <a:normAutofit/>
          </a:bodyPr>
          <a:lstStyle/>
          <a:p>
            <a:pPr marL="182563" indent="-160338"/>
            <a:r>
              <a:rPr lang="en-GB" sz="1500" dirty="0">
                <a:hlinkClick r:id="rId3"/>
              </a:rPr>
              <a:t>https://www.understandingstandards.org.uk/Subjects/Physics/Higher/Assignment</a:t>
            </a:r>
          </a:p>
          <a:p>
            <a:pPr marL="182563" indent="-160338"/>
            <a:r>
              <a:rPr lang="en-GB" sz="1500" dirty="0">
                <a:hlinkClick r:id="rId3"/>
              </a:rPr>
              <a:t>https://www.focuseducational.com/a-level-physics-required-practicals/</a:t>
            </a:r>
          </a:p>
          <a:p>
            <a:pPr marL="182563" indent="-160338"/>
            <a:r>
              <a:rPr lang="en-GB" sz="1500" dirty="0">
                <a:hlinkClick r:id="rId3"/>
              </a:rPr>
              <a:t>https://filestore.aqa.org.uk/resources/physics/AQA-7407-7408-SUG-P2.PDF</a:t>
            </a:r>
            <a:endParaRPr lang="en-GB" sz="1500" dirty="0"/>
          </a:p>
          <a:p>
            <a:pPr marL="182563" indent="-160338"/>
            <a:r>
              <a:rPr lang="en-GB" sz="1500" dirty="0">
                <a:hlinkClick r:id="rId4"/>
              </a:rPr>
              <a:t>https://physicsflashrepo.ovh/</a:t>
            </a:r>
            <a:endParaRPr lang="en-GB" sz="1500" dirty="0"/>
          </a:p>
          <a:p>
            <a:pPr marL="182563" indent="-160338"/>
            <a:r>
              <a:rPr lang="en-GB" sz="1500" dirty="0">
                <a:hlinkClick r:id="rId5"/>
              </a:rPr>
              <a:t>https://www.mrsphysics.co.uk/higher/wp-content/uploads/2023/09/A-GUIDE-TO-Assignments-2023.pdf</a:t>
            </a:r>
            <a:endParaRPr lang="en-GB" sz="1500" dirty="0"/>
          </a:p>
          <a:p>
            <a:pPr marL="182563" indent="-160338"/>
            <a:endParaRPr lang="en-GB" sz="1500" dirty="0"/>
          </a:p>
          <a:p>
            <a:endParaRPr lang="en-GB" sz="1500" dirty="0"/>
          </a:p>
        </p:txBody>
      </p:sp>
      <p:sp>
        <p:nvSpPr>
          <p:cNvPr id="18" name="Rectangle 17">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173477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456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g27b08d6d425_0_246" descr="A qr code on a white background&#10;&#10;Description automatically generated"/>
          <p:cNvPicPr preferRelativeResize="0"/>
          <p:nvPr/>
        </p:nvPicPr>
        <p:blipFill rotWithShape="1">
          <a:blip r:embed="rId3">
            <a:alphaModFix/>
          </a:blip>
          <a:srcRect/>
          <a:stretch/>
        </p:blipFill>
        <p:spPr>
          <a:xfrm>
            <a:off x="5739736" y="1032164"/>
            <a:ext cx="3627668" cy="3627668"/>
          </a:xfrm>
          <a:prstGeom prst="rect">
            <a:avLst/>
          </a:prstGeom>
          <a:noFill/>
          <a:ln>
            <a:noFill/>
          </a:ln>
        </p:spPr>
      </p:pic>
      <p:sp>
        <p:nvSpPr>
          <p:cNvPr id="355" name="Google Shape;355;g27b08d6d425_0_246"/>
          <p:cNvSpPr txBox="1">
            <a:spLocks noGrp="1"/>
          </p:cNvSpPr>
          <p:nvPr>
            <p:ph type="ctrTitle"/>
          </p:nvPr>
        </p:nvSpPr>
        <p:spPr>
          <a:xfrm>
            <a:off x="-13004" y="4"/>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600"/>
              <a:buFont typeface="Calibri"/>
              <a:buNone/>
            </a:pPr>
            <a:r>
              <a:rPr lang="en-US" sz="3600">
                <a:solidFill>
                  <a:schemeClr val="lt1"/>
                </a:solidFill>
              </a:rPr>
              <a:t>IOP Scotland Teacher Network</a:t>
            </a:r>
            <a:endParaRPr sz="3600">
              <a:solidFill>
                <a:schemeClr val="lt1"/>
              </a:solidFill>
            </a:endParaRPr>
          </a:p>
        </p:txBody>
      </p:sp>
      <p:sp>
        <p:nvSpPr>
          <p:cNvPr id="356" name="Google Shape;356;g27b08d6d425_0_246"/>
          <p:cNvSpPr txBox="1">
            <a:spLocks noGrp="1"/>
          </p:cNvSpPr>
          <p:nvPr>
            <p:ph type="subTitle" idx="1"/>
          </p:nvPr>
        </p:nvSpPr>
        <p:spPr>
          <a:xfrm>
            <a:off x="251520" y="915568"/>
            <a:ext cx="5832600" cy="35283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rgbClr val="888888"/>
              </a:buClr>
              <a:buSzPct val="100000"/>
              <a:buNone/>
            </a:pPr>
            <a:endParaRPr>
              <a:solidFill>
                <a:schemeClr val="dk1"/>
              </a:solidFill>
            </a:endParaRPr>
          </a:p>
          <a:p>
            <a:pPr marL="0" lvl="0" indent="0" algn="l" rtl="0">
              <a:lnSpc>
                <a:spcPct val="100000"/>
              </a:lnSpc>
              <a:spcBef>
                <a:spcPts val="592"/>
              </a:spcBef>
              <a:spcAft>
                <a:spcPts val="0"/>
              </a:spcAft>
              <a:buClr>
                <a:schemeClr val="dk1"/>
              </a:buClr>
              <a:buSzPct val="100000"/>
              <a:buNone/>
            </a:pPr>
            <a:r>
              <a:rPr lang="en-US">
                <a:solidFill>
                  <a:schemeClr val="dk1"/>
                </a:solidFill>
              </a:rPr>
              <a:t>Please complete this short evaluation form</a:t>
            </a:r>
            <a:r>
              <a:rPr lang="en-US"/>
              <a:t>:</a:t>
            </a:r>
            <a:endParaRPr/>
          </a:p>
          <a:p>
            <a:pPr marL="0" lvl="0" indent="0" algn="l" rtl="0">
              <a:lnSpc>
                <a:spcPct val="100000"/>
              </a:lnSpc>
              <a:spcBef>
                <a:spcPts val="592"/>
              </a:spcBef>
              <a:spcAft>
                <a:spcPts val="0"/>
              </a:spcAft>
              <a:buClr>
                <a:schemeClr val="dk1"/>
              </a:buClr>
              <a:buSzPct val="114285"/>
              <a:buNone/>
            </a:pPr>
            <a:r>
              <a:rPr lang="en-US" sz="2800" u="sng">
                <a:solidFill>
                  <a:schemeClr val="hlink"/>
                </a:solidFill>
                <a:highlight>
                  <a:srgbClr val="FFFFFF"/>
                </a:highlight>
              </a:rPr>
              <a:t>https://forms.office.com/e/SauaTs3UAs</a:t>
            </a:r>
            <a:endParaRPr sz="2600"/>
          </a:p>
          <a:p>
            <a:pPr marL="0" lvl="0" indent="0" algn="l" rtl="0">
              <a:lnSpc>
                <a:spcPct val="100000"/>
              </a:lnSpc>
              <a:spcBef>
                <a:spcPts val="592"/>
              </a:spcBef>
              <a:spcAft>
                <a:spcPts val="0"/>
              </a:spcAft>
              <a:buClr>
                <a:schemeClr val="dk1"/>
              </a:buClr>
              <a:buSzPct val="100000"/>
              <a:buNone/>
            </a:pPr>
            <a:r>
              <a:rPr lang="en-US">
                <a:solidFill>
                  <a:schemeClr val="dk1"/>
                </a:solidFill>
              </a:rPr>
              <a:t>Completing this evaluation is important to help ensure continued support for IOP activities and to ensure they meet your needs.</a:t>
            </a:r>
            <a:endParaRPr/>
          </a:p>
        </p:txBody>
      </p:sp>
      <p:pic>
        <p:nvPicPr>
          <p:cNvPr id="357" name="Google Shape;357;g27b08d6d425_0_246"/>
          <p:cNvPicPr preferRelativeResize="0"/>
          <p:nvPr/>
        </p:nvPicPr>
        <p:blipFill rotWithShape="1">
          <a:blip r:embed="rId4">
            <a:alphaModFix/>
          </a:blip>
          <a:srcRect/>
          <a:stretch/>
        </p:blipFill>
        <p:spPr>
          <a:xfrm>
            <a:off x="7534606" y="4790738"/>
            <a:ext cx="1490972" cy="28289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
          <p:cNvSpPr txBox="1">
            <a:spLocks noGrp="1"/>
          </p:cNvSpPr>
          <p:nvPr>
            <p:ph type="ctrTitle"/>
          </p:nvPr>
        </p:nvSpPr>
        <p:spPr>
          <a:xfrm>
            <a:off x="-13004" y="5"/>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600"/>
              <a:buFont typeface="Calibri"/>
              <a:buNone/>
            </a:pPr>
            <a:r>
              <a:rPr lang="en-US" sz="3600">
                <a:solidFill>
                  <a:schemeClr val="lt1"/>
                </a:solidFill>
              </a:rPr>
              <a:t>IOP Scotland Teacher Network - Online</a:t>
            </a:r>
            <a:endParaRPr sz="3600">
              <a:solidFill>
                <a:schemeClr val="lt1"/>
              </a:solidFill>
            </a:endParaRPr>
          </a:p>
        </p:txBody>
      </p:sp>
      <p:sp>
        <p:nvSpPr>
          <p:cNvPr id="186" name="Google Shape;186;p3"/>
          <p:cNvSpPr txBox="1">
            <a:spLocks noGrp="1"/>
          </p:cNvSpPr>
          <p:nvPr>
            <p:ph type="subTitle" idx="1"/>
          </p:nvPr>
        </p:nvSpPr>
        <p:spPr>
          <a:xfrm>
            <a:off x="251520" y="915566"/>
            <a:ext cx="8892600" cy="4104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400"/>
              </a:spcBef>
              <a:spcAft>
                <a:spcPts val="0"/>
              </a:spcAft>
              <a:buSzPts val="2000"/>
              <a:buNone/>
            </a:pPr>
            <a:endParaRPr sz="2000" dirty="0"/>
          </a:p>
          <a:p>
            <a:pPr marL="0" lvl="0" indent="0" algn="ctr" rtl="0">
              <a:lnSpc>
                <a:spcPct val="100000"/>
              </a:lnSpc>
              <a:spcBef>
                <a:spcPts val="400"/>
              </a:spcBef>
              <a:spcAft>
                <a:spcPts val="0"/>
              </a:spcAft>
              <a:buSzPts val="2000"/>
              <a:buNone/>
            </a:pPr>
            <a:r>
              <a:rPr lang="en-US" sz="2000" b="1" dirty="0">
                <a:solidFill>
                  <a:schemeClr val="dk1"/>
                </a:solidFill>
              </a:rPr>
              <a:t>Early Career Teacher </a:t>
            </a:r>
            <a:r>
              <a:rPr lang="en-US" sz="2000" b="1" dirty="0" err="1">
                <a:solidFill>
                  <a:schemeClr val="dk1"/>
                </a:solidFill>
              </a:rPr>
              <a:t>TeachMeet</a:t>
            </a:r>
            <a:br>
              <a:rPr lang="en-US" sz="2000" b="1" dirty="0">
                <a:solidFill>
                  <a:schemeClr val="dk1"/>
                </a:solidFill>
              </a:rPr>
            </a:br>
            <a:r>
              <a:rPr lang="en-US" sz="2000" b="1" dirty="0">
                <a:solidFill>
                  <a:srgbClr val="FF0000"/>
                </a:solidFill>
              </a:rPr>
              <a:t>19:30-20:30, Wednesday, 13 December 2023</a:t>
            </a:r>
            <a:endParaRPr sz="2000" dirty="0"/>
          </a:p>
          <a:p>
            <a:pPr marL="0" lvl="0" indent="0" algn="ctr" rtl="0">
              <a:lnSpc>
                <a:spcPct val="100000"/>
              </a:lnSpc>
              <a:spcBef>
                <a:spcPts val="400"/>
              </a:spcBef>
              <a:spcAft>
                <a:spcPts val="0"/>
              </a:spcAft>
              <a:buSzPts val="2000"/>
              <a:buNone/>
            </a:pPr>
            <a:endParaRPr sz="2000" dirty="0"/>
          </a:p>
          <a:p>
            <a:pPr marL="0" lvl="0" indent="0" algn="ctr" rtl="0">
              <a:lnSpc>
                <a:spcPct val="100000"/>
              </a:lnSpc>
              <a:spcBef>
                <a:spcPts val="400"/>
              </a:spcBef>
              <a:spcAft>
                <a:spcPts val="0"/>
              </a:spcAft>
              <a:buSzPts val="2000"/>
              <a:buNone/>
            </a:pPr>
            <a:r>
              <a:rPr lang="en-US" sz="2000" b="1" dirty="0">
                <a:solidFill>
                  <a:schemeClr val="dk1"/>
                </a:solidFill>
              </a:rPr>
              <a:t>Using AI in Physics Education</a:t>
            </a:r>
            <a:br>
              <a:rPr lang="en-US" sz="2000" b="1" dirty="0">
                <a:solidFill>
                  <a:schemeClr val="dk1"/>
                </a:solidFill>
              </a:rPr>
            </a:br>
            <a:r>
              <a:rPr lang="en-US" sz="2000" b="1" dirty="0">
                <a:solidFill>
                  <a:srgbClr val="FF0000"/>
                </a:solidFill>
              </a:rPr>
              <a:t>16:30-17:30, Wednesday, 17 January 2024</a:t>
            </a:r>
            <a:endParaRPr dirty="0"/>
          </a:p>
          <a:p>
            <a:pPr marL="0" lvl="0" indent="0" algn="ctr" rtl="0">
              <a:lnSpc>
                <a:spcPct val="100000"/>
              </a:lnSpc>
              <a:spcBef>
                <a:spcPts val="400"/>
              </a:spcBef>
              <a:spcAft>
                <a:spcPts val="0"/>
              </a:spcAft>
              <a:buSzPts val="2000"/>
              <a:buNone/>
            </a:pPr>
            <a:endParaRPr sz="2000" dirty="0"/>
          </a:p>
          <a:p>
            <a:pPr marL="0" lvl="0" indent="0" algn="ctr" rtl="0">
              <a:lnSpc>
                <a:spcPct val="100000"/>
              </a:lnSpc>
              <a:spcBef>
                <a:spcPts val="400"/>
              </a:spcBef>
              <a:spcAft>
                <a:spcPts val="0"/>
              </a:spcAft>
              <a:buSzPts val="2000"/>
              <a:buNone/>
            </a:pPr>
            <a:r>
              <a:rPr lang="en-US" sz="2000" b="1" dirty="0">
                <a:solidFill>
                  <a:schemeClr val="dk1"/>
                </a:solidFill>
              </a:rPr>
              <a:t>Alternative Pathways in Physics</a:t>
            </a:r>
            <a:br>
              <a:rPr lang="en-US" sz="2000" b="1" dirty="0">
                <a:solidFill>
                  <a:schemeClr val="dk1"/>
                </a:solidFill>
              </a:rPr>
            </a:br>
            <a:r>
              <a:rPr lang="en-US" sz="2000" b="1" dirty="0">
                <a:solidFill>
                  <a:srgbClr val="FF0000"/>
                </a:solidFill>
              </a:rPr>
              <a:t>19:30-20:30, Wednesday, 31 January 2024</a:t>
            </a:r>
            <a:endParaRPr dirty="0"/>
          </a:p>
          <a:p>
            <a:pPr marL="0" lvl="0" indent="0" algn="ctr" rtl="0">
              <a:lnSpc>
                <a:spcPct val="100000"/>
              </a:lnSpc>
              <a:spcBef>
                <a:spcPts val="400"/>
              </a:spcBef>
              <a:spcAft>
                <a:spcPts val="0"/>
              </a:spcAft>
              <a:buSzPts val="2000"/>
              <a:buNone/>
            </a:pPr>
            <a:endParaRPr sz="2000" dirty="0"/>
          </a:p>
        </p:txBody>
      </p:sp>
    </p:spTree>
    <p:extLst>
      <p:ext uri="{BB962C8B-B14F-4D97-AF65-F5344CB8AC3E}">
        <p14:creationId xmlns:p14="http://schemas.microsoft.com/office/powerpoint/2010/main" val="6648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p:nvPr/>
        </p:nvSpPr>
        <p:spPr>
          <a:xfrm>
            <a:off x="0" y="-49500"/>
            <a:ext cx="9274800" cy="5242500"/>
          </a:xfrm>
          <a:prstGeom prst="rect">
            <a:avLst/>
          </a:prstGeom>
          <a:solidFill>
            <a:srgbClr val="E423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192" name="Google Shape;192;p4"/>
          <p:cNvGrpSpPr/>
          <p:nvPr/>
        </p:nvGrpSpPr>
        <p:grpSpPr>
          <a:xfrm>
            <a:off x="8" y="9"/>
            <a:ext cx="9506296" cy="4372793"/>
            <a:chOff x="-55317" y="770709"/>
            <a:chExt cx="9506296" cy="4372793"/>
          </a:xfrm>
        </p:grpSpPr>
        <p:pic>
          <p:nvPicPr>
            <p:cNvPr id="193" name="Google Shape;193;p4"/>
            <p:cNvPicPr preferRelativeResize="0"/>
            <p:nvPr/>
          </p:nvPicPr>
          <p:blipFill rotWithShape="1">
            <a:blip r:embed="rId3">
              <a:alphaModFix/>
            </a:blip>
            <a:srcRect/>
            <a:stretch/>
          </p:blipFill>
          <p:spPr>
            <a:xfrm>
              <a:off x="-55317" y="770709"/>
              <a:ext cx="9506296" cy="4372793"/>
            </a:xfrm>
            <a:prstGeom prst="rect">
              <a:avLst/>
            </a:prstGeom>
            <a:noFill/>
            <a:ln>
              <a:noFill/>
            </a:ln>
          </p:spPr>
        </p:pic>
        <p:sp>
          <p:nvSpPr>
            <p:cNvPr id="194" name="Google Shape;194;p4"/>
            <p:cNvSpPr txBox="1"/>
            <p:nvPr/>
          </p:nvSpPr>
          <p:spPr>
            <a:xfrm>
              <a:off x="35563" y="1524308"/>
              <a:ext cx="1259700" cy="831000"/>
            </a:xfrm>
            <a:prstGeom prst="rect">
              <a:avLst/>
            </a:prstGeom>
            <a:solidFill>
              <a:srgbClr val="E4241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800"/>
                <a:buFont typeface="Arial"/>
                <a:buNone/>
              </a:pPr>
              <a:r>
                <a:rPr lang="en-US" sz="4800" b="1" i="0" u="none" strike="noStrike" cap="none">
                  <a:solidFill>
                    <a:schemeClr val="lt1"/>
                  </a:solidFill>
                  <a:latin typeface="Arial"/>
                  <a:ea typeface="Arial"/>
                  <a:cs typeface="Arial"/>
                  <a:sym typeface="Arial"/>
                </a:rPr>
                <a:t>49</a:t>
              </a:r>
              <a:r>
                <a:rPr lang="en-US" sz="4800" b="1" i="0" u="none" strike="noStrike" cap="none" baseline="30000">
                  <a:solidFill>
                    <a:schemeClr val="lt1"/>
                  </a:solidFill>
                  <a:latin typeface="Arial"/>
                  <a:ea typeface="Arial"/>
                  <a:cs typeface="Arial"/>
                  <a:sym typeface="Arial"/>
                </a:rPr>
                <a:t>th</a:t>
              </a:r>
              <a:endParaRPr sz="1800">
                <a:solidFill>
                  <a:schemeClr val="dk1"/>
                </a:solidFill>
                <a:latin typeface="Calibri"/>
                <a:ea typeface="Calibri"/>
                <a:cs typeface="Calibri"/>
                <a:sym typeface="Calibri"/>
              </a:endParaRPr>
            </a:p>
          </p:txBody>
        </p:sp>
        <p:sp>
          <p:nvSpPr>
            <p:cNvPr id="195" name="Google Shape;195;p4"/>
            <p:cNvSpPr txBox="1"/>
            <p:nvPr/>
          </p:nvSpPr>
          <p:spPr>
            <a:xfrm>
              <a:off x="198149" y="3889950"/>
              <a:ext cx="3427500" cy="585000"/>
            </a:xfrm>
            <a:prstGeom prst="rect">
              <a:avLst/>
            </a:prstGeom>
            <a:solidFill>
              <a:srgbClr val="E4231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Calibri"/>
                <a:buNone/>
              </a:pPr>
              <a:r>
                <a:rPr lang="en-US" sz="3200" b="1">
                  <a:solidFill>
                    <a:schemeClr val="lt1"/>
                  </a:solidFill>
                  <a:latin typeface="Calibri"/>
                  <a:ea typeface="Calibri"/>
                  <a:cs typeface="Calibri"/>
                  <a:sym typeface="Calibri"/>
                </a:rPr>
                <a:t>23 May 2024</a:t>
              </a: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178865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5"/>
          <p:cNvPicPr preferRelativeResize="0"/>
          <p:nvPr/>
        </p:nvPicPr>
        <p:blipFill rotWithShape="1">
          <a:blip r:embed="rId3">
            <a:alphaModFix/>
          </a:blip>
          <a:srcRect r="388" b="949"/>
          <a:stretch/>
        </p:blipFill>
        <p:spPr>
          <a:xfrm>
            <a:off x="0" y="0"/>
            <a:ext cx="9171977" cy="5143500"/>
          </a:xfrm>
          <a:prstGeom prst="rect">
            <a:avLst/>
          </a:prstGeom>
          <a:noFill/>
          <a:ln>
            <a:noFill/>
          </a:ln>
        </p:spPr>
      </p:pic>
      <p:pic>
        <p:nvPicPr>
          <p:cNvPr id="201" name="Google Shape;201;p5" descr="A qr code on a white background&#10;&#10;Description automatically generated"/>
          <p:cNvPicPr preferRelativeResize="0"/>
          <p:nvPr/>
        </p:nvPicPr>
        <p:blipFill rotWithShape="1">
          <a:blip r:embed="rId4">
            <a:alphaModFix/>
          </a:blip>
          <a:srcRect/>
          <a:stretch/>
        </p:blipFill>
        <p:spPr>
          <a:xfrm>
            <a:off x="6516216" y="2228697"/>
            <a:ext cx="2485030" cy="2485030"/>
          </a:xfrm>
          <a:prstGeom prst="rect">
            <a:avLst/>
          </a:prstGeom>
          <a:noFill/>
          <a:ln>
            <a:noFill/>
          </a:ln>
        </p:spPr>
      </p:pic>
      <p:sp>
        <p:nvSpPr>
          <p:cNvPr id="202" name="Google Shape;202;p5"/>
          <p:cNvSpPr txBox="1">
            <a:spLocks noGrp="1"/>
          </p:cNvSpPr>
          <p:nvPr>
            <p:ph type="body" idx="1"/>
          </p:nvPr>
        </p:nvSpPr>
        <p:spPr>
          <a:xfrm>
            <a:off x="400866" y="1302689"/>
            <a:ext cx="8697300" cy="2794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60"/>
              </a:spcBef>
              <a:spcAft>
                <a:spcPts val="0"/>
              </a:spcAft>
              <a:buClr>
                <a:srgbClr val="3F3F3F"/>
              </a:buClr>
              <a:buSzPts val="2800"/>
              <a:buNone/>
            </a:pPr>
            <a:r>
              <a:rPr lang="en-US" sz="2700"/>
              <a:t>Register for our new email list:</a:t>
            </a:r>
            <a:endParaRPr/>
          </a:p>
          <a:p>
            <a:pPr marL="0" lvl="0" indent="0" algn="l" rtl="0">
              <a:lnSpc>
                <a:spcPct val="100000"/>
              </a:lnSpc>
              <a:spcBef>
                <a:spcPts val="560"/>
              </a:spcBef>
              <a:spcAft>
                <a:spcPts val="0"/>
              </a:spcAft>
              <a:buClr>
                <a:srgbClr val="ED1C24"/>
              </a:buClr>
              <a:buSzPts val="2800"/>
              <a:buNone/>
            </a:pPr>
            <a:r>
              <a:rPr lang="en-US" sz="2700" u="sng">
                <a:solidFill>
                  <a:srgbClr val="ED1C24"/>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www.iop.org/education/sign-up-learning-skills-community</a:t>
            </a:r>
            <a:endParaRPr sz="2700">
              <a:latin typeface="Calibri"/>
              <a:ea typeface="Calibri"/>
              <a:cs typeface="Calibri"/>
              <a:sym typeface="Calibri"/>
            </a:endParaRPr>
          </a:p>
          <a:p>
            <a:pPr marL="0" lvl="0" indent="0" algn="l" rtl="0">
              <a:lnSpc>
                <a:spcPct val="100000"/>
              </a:lnSpc>
              <a:spcBef>
                <a:spcPts val="560"/>
              </a:spcBef>
              <a:spcAft>
                <a:spcPts val="0"/>
              </a:spcAft>
              <a:buClr>
                <a:srgbClr val="3F3F3F"/>
              </a:buClr>
              <a:buSzPts val="2800"/>
              <a:buNone/>
            </a:pPr>
            <a:endParaRPr/>
          </a:p>
        </p:txBody>
      </p:sp>
      <p:sp>
        <p:nvSpPr>
          <p:cNvPr id="203" name="Google Shape;203;p5"/>
          <p:cNvSpPr txBox="1"/>
          <p:nvPr/>
        </p:nvSpPr>
        <p:spPr>
          <a:xfrm>
            <a:off x="628650" y="-147638"/>
            <a:ext cx="7886700" cy="10668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3300"/>
              <a:buFont typeface="Arial"/>
              <a:buNone/>
            </a:pPr>
            <a:r>
              <a:rPr lang="en-US" sz="3300" b="1" i="0" u="none" strike="noStrike" cap="none">
                <a:solidFill>
                  <a:srgbClr val="FFFFFF"/>
                </a:solidFill>
                <a:latin typeface="Calibri"/>
                <a:ea typeface="Calibri"/>
                <a:cs typeface="Calibri"/>
                <a:sym typeface="Calibri"/>
              </a:rPr>
              <a:t>IOP New Contact List</a:t>
            </a:r>
            <a:endParaRPr sz="1800">
              <a:solidFill>
                <a:schemeClr val="dk1"/>
              </a:solidFill>
              <a:latin typeface="Calibri"/>
              <a:ea typeface="Calibri"/>
              <a:cs typeface="Calibri"/>
              <a:sym typeface="Calibri"/>
            </a:endParaRPr>
          </a:p>
        </p:txBody>
      </p:sp>
      <p:pic>
        <p:nvPicPr>
          <p:cNvPr id="204" name="Google Shape;204;p5" descr="Graphical user interface, text, application&#10;&#10;Description automatically generated"/>
          <p:cNvPicPr preferRelativeResize="0"/>
          <p:nvPr/>
        </p:nvPicPr>
        <p:blipFill rotWithShape="1">
          <a:blip r:embed="rId6">
            <a:alphaModFix/>
          </a:blip>
          <a:srcRect/>
          <a:stretch/>
        </p:blipFill>
        <p:spPr>
          <a:xfrm>
            <a:off x="327170" y="2699888"/>
            <a:ext cx="5348967" cy="2443612"/>
          </a:xfrm>
          <a:prstGeom prst="rect">
            <a:avLst/>
          </a:prstGeom>
          <a:noFill/>
          <a:ln>
            <a:noFill/>
          </a:ln>
        </p:spPr>
      </p:pic>
    </p:spTree>
    <p:extLst>
      <p:ext uri="{BB962C8B-B14F-4D97-AF65-F5344CB8AC3E}">
        <p14:creationId xmlns:p14="http://schemas.microsoft.com/office/powerpoint/2010/main" val="222276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051134ab61_0_0"/>
          <p:cNvSpPr txBox="1">
            <a:spLocks noGrp="1"/>
          </p:cNvSpPr>
          <p:nvPr>
            <p:ph type="ctrTitle"/>
          </p:nvPr>
        </p:nvSpPr>
        <p:spPr>
          <a:xfrm>
            <a:off x="-13004" y="4"/>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600"/>
              <a:buFont typeface="Calibri"/>
              <a:buNone/>
            </a:pPr>
            <a:r>
              <a:rPr lang="en-US" sz="3600">
                <a:solidFill>
                  <a:schemeClr val="lt1"/>
                </a:solidFill>
              </a:rPr>
              <a:t>IOP Scotland Teacher Network</a:t>
            </a:r>
            <a:endParaRPr sz="3600">
              <a:solidFill>
                <a:schemeClr val="lt1"/>
              </a:solidFill>
            </a:endParaRPr>
          </a:p>
        </p:txBody>
      </p:sp>
      <p:sp>
        <p:nvSpPr>
          <p:cNvPr id="89" name="Google Shape;89;g1051134ab61_0_0"/>
          <p:cNvSpPr txBox="1">
            <a:spLocks noGrp="1"/>
          </p:cNvSpPr>
          <p:nvPr>
            <p:ph type="subTitle" idx="1"/>
          </p:nvPr>
        </p:nvSpPr>
        <p:spPr>
          <a:xfrm>
            <a:off x="119024" y="699600"/>
            <a:ext cx="8682075" cy="3528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0000"/>
              </a:buClr>
              <a:buSzPct val="107263"/>
              <a:buNone/>
            </a:pPr>
            <a:endParaRPr sz="2982" b="1" dirty="0">
              <a:solidFill>
                <a:schemeClr val="dk1"/>
              </a:solidFill>
            </a:endParaRPr>
          </a:p>
          <a:p>
            <a:pPr marL="0" lvl="0" indent="0" algn="l" rtl="0">
              <a:lnSpc>
                <a:spcPct val="100000"/>
              </a:lnSpc>
              <a:spcBef>
                <a:spcPts val="0"/>
              </a:spcBef>
              <a:spcAft>
                <a:spcPts val="0"/>
              </a:spcAft>
              <a:buClr>
                <a:srgbClr val="FF0000"/>
              </a:buClr>
              <a:buSzPct val="107263"/>
              <a:buNone/>
            </a:pPr>
            <a:r>
              <a:rPr lang="en-US" sz="2982" b="1" dirty="0" err="1">
                <a:solidFill>
                  <a:schemeClr val="dk1"/>
                </a:solidFill>
              </a:rPr>
              <a:t>Programme</a:t>
            </a:r>
            <a:r>
              <a:rPr lang="en-US" sz="2982" b="1" dirty="0">
                <a:solidFill>
                  <a:schemeClr val="dk1"/>
                </a:solidFill>
              </a:rPr>
              <a:t>:</a:t>
            </a:r>
            <a:endParaRPr sz="2982" b="1" dirty="0">
              <a:solidFill>
                <a:schemeClr val="dk1"/>
              </a:solidFill>
            </a:endParaRPr>
          </a:p>
          <a:p>
            <a:pPr marL="457200" lvl="0" indent="-361185" algn="l" rtl="0">
              <a:lnSpc>
                <a:spcPct val="100000"/>
              </a:lnSpc>
              <a:spcBef>
                <a:spcPts val="0"/>
              </a:spcBef>
              <a:spcAft>
                <a:spcPts val="0"/>
              </a:spcAft>
              <a:buClr>
                <a:srgbClr val="222222"/>
              </a:buClr>
              <a:buSzPct val="100000"/>
              <a:buChar char="●"/>
            </a:pPr>
            <a:r>
              <a:rPr lang="en-US" sz="2982" b="1" dirty="0">
                <a:solidFill>
                  <a:srgbClr val="222222"/>
                </a:solidFill>
              </a:rPr>
              <a:t>Potential experiments for assignments</a:t>
            </a:r>
          </a:p>
          <a:p>
            <a:pPr marL="457200" lvl="0" indent="-361185" algn="l" rtl="0">
              <a:lnSpc>
                <a:spcPct val="100000"/>
              </a:lnSpc>
              <a:spcBef>
                <a:spcPts val="0"/>
              </a:spcBef>
              <a:spcAft>
                <a:spcPts val="0"/>
              </a:spcAft>
              <a:buClr>
                <a:srgbClr val="222222"/>
              </a:buClr>
              <a:buSzPct val="100000"/>
              <a:buChar char="●"/>
            </a:pPr>
            <a:r>
              <a:rPr lang="en-US" sz="2982" b="1" dirty="0">
                <a:solidFill>
                  <a:srgbClr val="222222"/>
                </a:solidFill>
              </a:rPr>
              <a:t>Some other points to note</a:t>
            </a:r>
            <a:endParaRPr sz="2982" b="1" dirty="0">
              <a:solidFill>
                <a:srgbClr val="222222"/>
              </a:solidFill>
            </a:endParaRPr>
          </a:p>
          <a:p>
            <a:pPr marL="0" lvl="0" indent="0" algn="l" rtl="0">
              <a:lnSpc>
                <a:spcPct val="100000"/>
              </a:lnSpc>
              <a:spcBef>
                <a:spcPts val="592"/>
              </a:spcBef>
              <a:spcAft>
                <a:spcPts val="0"/>
              </a:spcAft>
              <a:buClr>
                <a:srgbClr val="888888"/>
              </a:buClr>
              <a:buSzPct val="100000"/>
              <a:buNone/>
            </a:pPr>
            <a:endParaRPr dirty="0"/>
          </a:p>
        </p:txBody>
      </p:sp>
      <p:pic>
        <p:nvPicPr>
          <p:cNvPr id="90" name="Google Shape;90;g1051134ab61_0_0"/>
          <p:cNvPicPr preferRelativeResize="0"/>
          <p:nvPr/>
        </p:nvPicPr>
        <p:blipFill rotWithShape="1">
          <a:blip r:embed="rId3">
            <a:alphaModFix/>
          </a:blip>
          <a:srcRect/>
          <a:stretch/>
        </p:blipFill>
        <p:spPr>
          <a:xfrm>
            <a:off x="7534606" y="4790738"/>
            <a:ext cx="1490972" cy="282891"/>
          </a:xfrm>
          <a:prstGeom prst="rect">
            <a:avLst/>
          </a:prstGeom>
          <a:noFill/>
          <a:ln>
            <a:noFill/>
          </a:ln>
        </p:spPr>
      </p:pic>
    </p:spTree>
    <p:extLst>
      <p:ext uri="{BB962C8B-B14F-4D97-AF65-F5344CB8AC3E}">
        <p14:creationId xmlns:p14="http://schemas.microsoft.com/office/powerpoint/2010/main" val="250347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fcce14eb07_24_28"/>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a:solidFill>
                  <a:schemeClr val="lt1"/>
                </a:solidFill>
              </a:rPr>
              <a:t>SQA Higher Assignment</a:t>
            </a:r>
            <a:endParaRPr sz="3600">
              <a:solidFill>
                <a:schemeClr val="lt1"/>
              </a:solidFill>
            </a:endParaRPr>
          </a:p>
        </p:txBody>
      </p:sp>
      <p:pic>
        <p:nvPicPr>
          <p:cNvPr id="106" name="Google Shape;106;gfcce14eb07_24_28"/>
          <p:cNvPicPr preferRelativeResize="0"/>
          <p:nvPr/>
        </p:nvPicPr>
        <p:blipFill rotWithShape="1">
          <a:blip r:embed="rId3">
            <a:alphaModFix/>
          </a:blip>
          <a:srcRect/>
          <a:stretch/>
        </p:blipFill>
        <p:spPr>
          <a:xfrm>
            <a:off x="7534605" y="4790738"/>
            <a:ext cx="1490972" cy="282891"/>
          </a:xfrm>
          <a:prstGeom prst="rect">
            <a:avLst/>
          </a:prstGeom>
          <a:noFill/>
          <a:ln>
            <a:noFill/>
          </a:ln>
        </p:spPr>
      </p:pic>
      <p:pic>
        <p:nvPicPr>
          <p:cNvPr id="107" name="Google Shape;107;gfcce14eb07_24_28"/>
          <p:cNvPicPr preferRelativeResize="0"/>
          <p:nvPr/>
        </p:nvPicPr>
        <p:blipFill rotWithShape="1">
          <a:blip r:embed="rId4">
            <a:alphaModFix/>
          </a:blip>
          <a:srcRect/>
          <a:stretch/>
        </p:blipFill>
        <p:spPr>
          <a:xfrm>
            <a:off x="6302960" y="1877894"/>
            <a:ext cx="2070141" cy="1164451"/>
          </a:xfrm>
          <a:prstGeom prst="rect">
            <a:avLst/>
          </a:prstGeom>
          <a:noFill/>
          <a:ln>
            <a:noFill/>
          </a:ln>
        </p:spPr>
      </p:pic>
      <p:sp>
        <p:nvSpPr>
          <p:cNvPr id="108" name="Google Shape;108;gfcce14eb07_24_28"/>
          <p:cNvSpPr txBox="1">
            <a:spLocks noGrp="1"/>
          </p:cNvSpPr>
          <p:nvPr>
            <p:ph type="subTitle" idx="1"/>
          </p:nvPr>
        </p:nvSpPr>
        <p:spPr>
          <a:xfrm>
            <a:off x="453676" y="1093175"/>
            <a:ext cx="6609300" cy="35283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1200"/>
              </a:spcBef>
              <a:spcAft>
                <a:spcPts val="0"/>
              </a:spcAft>
              <a:buClr>
                <a:schemeClr val="dk1"/>
              </a:buClr>
              <a:buSzPts val="1100"/>
              <a:buFont typeface="Arial"/>
              <a:buNone/>
            </a:pPr>
            <a:r>
              <a:rPr lang="en-US" sz="3771" dirty="0">
                <a:solidFill>
                  <a:schemeClr val="dk1"/>
                </a:solidFill>
              </a:rPr>
              <a:t>The assignment has two stages:</a:t>
            </a:r>
            <a:endParaRPr sz="3771" dirty="0">
              <a:solidFill>
                <a:schemeClr val="dk1"/>
              </a:solidFill>
            </a:endParaRPr>
          </a:p>
          <a:p>
            <a:pPr marL="457200" lvl="0" indent="-457200" algn="l" rtl="0">
              <a:lnSpc>
                <a:spcPct val="115000"/>
              </a:lnSpc>
              <a:spcBef>
                <a:spcPts val="1200"/>
              </a:spcBef>
              <a:spcAft>
                <a:spcPts val="0"/>
              </a:spcAft>
              <a:buClr>
                <a:schemeClr val="dk1"/>
              </a:buClr>
              <a:buSzPts val="3771"/>
              <a:buChar char="-"/>
            </a:pPr>
            <a:r>
              <a:rPr lang="en-US" sz="3771" dirty="0">
                <a:solidFill>
                  <a:schemeClr val="dk1"/>
                </a:solidFill>
              </a:rPr>
              <a:t>research</a:t>
            </a:r>
            <a:endParaRPr sz="3771" dirty="0">
              <a:solidFill>
                <a:schemeClr val="dk1"/>
              </a:solidFill>
            </a:endParaRPr>
          </a:p>
          <a:p>
            <a:pPr marL="457200" lvl="0" indent="-457200" algn="l" rtl="0">
              <a:lnSpc>
                <a:spcPct val="115000"/>
              </a:lnSpc>
              <a:spcBef>
                <a:spcPts val="0"/>
              </a:spcBef>
              <a:spcAft>
                <a:spcPts val="0"/>
              </a:spcAft>
              <a:buClr>
                <a:schemeClr val="dk1"/>
              </a:buClr>
              <a:buSzPts val="3771"/>
              <a:buChar char="-"/>
            </a:pPr>
            <a:r>
              <a:rPr lang="en-US" sz="3771" dirty="0">
                <a:solidFill>
                  <a:schemeClr val="dk1"/>
                </a:solidFill>
              </a:rPr>
              <a:t>report </a:t>
            </a:r>
            <a:endParaRPr sz="3771" dirty="0">
              <a:solidFill>
                <a:schemeClr val="dk1"/>
              </a:solidFill>
            </a:endParaRPr>
          </a:p>
          <a:p>
            <a:pPr marL="0" lvl="0" indent="0" algn="l" rtl="0">
              <a:lnSpc>
                <a:spcPct val="100000"/>
              </a:lnSpc>
              <a:spcBef>
                <a:spcPts val="1200"/>
              </a:spcBef>
              <a:spcAft>
                <a:spcPts val="0"/>
              </a:spcAft>
              <a:buClr>
                <a:srgbClr val="888888"/>
              </a:buClr>
              <a:buSzPts val="3200"/>
              <a:buNone/>
            </a:pPr>
            <a:r>
              <a:rPr lang="en-US" sz="3771" dirty="0">
                <a:solidFill>
                  <a:schemeClr val="dk1"/>
                </a:solidFill>
              </a:rPr>
              <a:t>8 hours of which a maximum of </a:t>
            </a:r>
            <a:r>
              <a:rPr lang="en-US" sz="3771" b="1" dirty="0">
                <a:solidFill>
                  <a:schemeClr val="dk1"/>
                </a:solidFill>
              </a:rPr>
              <a:t>2 hours</a:t>
            </a:r>
            <a:r>
              <a:rPr lang="en-US" sz="3771" dirty="0">
                <a:solidFill>
                  <a:schemeClr val="dk1"/>
                </a:solidFill>
              </a:rPr>
              <a:t> is allocated to the reporting stage</a:t>
            </a:r>
            <a:endParaRPr sz="3771"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ab54314237_1_122"/>
          <p:cNvSpPr txBox="1">
            <a:spLocks noGrp="1"/>
          </p:cNvSpPr>
          <p:nvPr>
            <p:ph type="ctrTitle"/>
          </p:nvPr>
        </p:nvSpPr>
        <p:spPr>
          <a:xfrm>
            <a:off x="-13004" y="2"/>
            <a:ext cx="9193500" cy="699600"/>
          </a:xfrm>
          <a:prstGeom prst="rect">
            <a:avLst/>
          </a:prstGeom>
          <a:solidFill>
            <a:srgbClr val="FF000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Calibri"/>
              <a:buNone/>
            </a:pPr>
            <a:r>
              <a:rPr lang="en-US" sz="3600" dirty="0">
                <a:solidFill>
                  <a:schemeClr val="lt1"/>
                </a:solidFill>
              </a:rPr>
              <a:t>SQA Higher Assignment</a:t>
            </a:r>
            <a:endParaRPr sz="3600" dirty="0">
              <a:solidFill>
                <a:schemeClr val="lt1"/>
              </a:solidFill>
            </a:endParaRPr>
          </a:p>
        </p:txBody>
      </p:sp>
      <p:pic>
        <p:nvPicPr>
          <p:cNvPr id="114" name="Google Shape;114;g1ab54314237_1_122"/>
          <p:cNvPicPr preferRelativeResize="0"/>
          <p:nvPr/>
        </p:nvPicPr>
        <p:blipFill rotWithShape="1">
          <a:blip r:embed="rId3">
            <a:alphaModFix/>
          </a:blip>
          <a:srcRect/>
          <a:stretch/>
        </p:blipFill>
        <p:spPr>
          <a:xfrm>
            <a:off x="7534605" y="4790738"/>
            <a:ext cx="1490972" cy="282891"/>
          </a:xfrm>
          <a:prstGeom prst="rect">
            <a:avLst/>
          </a:prstGeom>
          <a:noFill/>
          <a:ln>
            <a:noFill/>
          </a:ln>
        </p:spPr>
      </p:pic>
      <p:sp>
        <p:nvSpPr>
          <p:cNvPr id="115" name="Google Shape;115;g1ab54314237_1_122"/>
          <p:cNvSpPr txBox="1">
            <a:spLocks noGrp="1"/>
          </p:cNvSpPr>
          <p:nvPr>
            <p:ph type="subTitle" idx="1"/>
          </p:nvPr>
        </p:nvSpPr>
        <p:spPr>
          <a:xfrm>
            <a:off x="376856" y="1043168"/>
            <a:ext cx="8390287" cy="35283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1200"/>
              </a:spcBef>
              <a:spcAft>
                <a:spcPts val="0"/>
              </a:spcAft>
              <a:buClr>
                <a:srgbClr val="888888"/>
              </a:buClr>
              <a:buSzPct val="100000"/>
              <a:buNone/>
            </a:pPr>
            <a:r>
              <a:rPr lang="en-GB" dirty="0"/>
              <a:t>The assignment offers challenge by requiring candidates to apply skills, knowledge and understanding in a context that is one or more of the following: </a:t>
            </a:r>
          </a:p>
          <a:p>
            <a:pPr lvl="0" indent="-457200" algn="l" rtl="0">
              <a:lnSpc>
                <a:spcPct val="100000"/>
              </a:lnSpc>
              <a:spcBef>
                <a:spcPts val="1200"/>
              </a:spcBef>
              <a:spcAft>
                <a:spcPts val="0"/>
              </a:spcAft>
              <a:buClr>
                <a:srgbClr val="888888"/>
              </a:buClr>
              <a:buSzPct val="100000"/>
              <a:buFont typeface="Wingdings" panose="05000000000000000000" pitchFamily="2" charset="2"/>
              <a:buChar char="ü"/>
            </a:pPr>
            <a:r>
              <a:rPr lang="en-GB" b="1" dirty="0">
                <a:solidFill>
                  <a:srgbClr val="FF0000"/>
                </a:solidFill>
              </a:rPr>
              <a:t>unfamiliar </a:t>
            </a:r>
          </a:p>
          <a:p>
            <a:pPr lvl="0" indent="-457200" algn="l" rtl="0">
              <a:lnSpc>
                <a:spcPct val="100000"/>
              </a:lnSpc>
              <a:spcBef>
                <a:spcPts val="1200"/>
              </a:spcBef>
              <a:spcAft>
                <a:spcPts val="0"/>
              </a:spcAft>
              <a:buClr>
                <a:srgbClr val="888888"/>
              </a:buClr>
              <a:buSzPct val="100000"/>
              <a:buFont typeface="Wingdings" panose="05000000000000000000" pitchFamily="2" charset="2"/>
              <a:buChar char="ü"/>
            </a:pPr>
            <a:r>
              <a:rPr lang="en-GB" b="1" dirty="0">
                <a:solidFill>
                  <a:srgbClr val="FF0000"/>
                </a:solidFill>
              </a:rPr>
              <a:t>familiar but investigated in greater depth </a:t>
            </a:r>
          </a:p>
          <a:p>
            <a:pPr lvl="0" indent="-457200" algn="l" rtl="0">
              <a:lnSpc>
                <a:spcPct val="100000"/>
              </a:lnSpc>
              <a:spcBef>
                <a:spcPts val="1200"/>
              </a:spcBef>
              <a:spcAft>
                <a:spcPts val="0"/>
              </a:spcAft>
              <a:buClr>
                <a:srgbClr val="888888"/>
              </a:buClr>
              <a:buSzPct val="100000"/>
              <a:buFont typeface="Wingdings" panose="05000000000000000000" pitchFamily="2" charset="2"/>
              <a:buChar char="ü"/>
            </a:pPr>
            <a:r>
              <a:rPr lang="en-GB" b="1" dirty="0">
                <a:solidFill>
                  <a:srgbClr val="FF0000"/>
                </a:solidFill>
              </a:rPr>
              <a:t>integrating a number of familiar contexts</a:t>
            </a:r>
            <a:endParaRPr b="1" u="sng" dirty="0">
              <a:solidFill>
                <a:srgbClr val="FF0000"/>
              </a:solidFill>
            </a:endParaRPr>
          </a:p>
          <a:p>
            <a:pPr marL="0" lvl="0" indent="0" algn="l" rtl="0">
              <a:lnSpc>
                <a:spcPct val="100000"/>
              </a:lnSpc>
              <a:spcBef>
                <a:spcPts val="592"/>
              </a:spcBef>
              <a:spcAft>
                <a:spcPts val="0"/>
              </a:spcAft>
              <a:buClr>
                <a:srgbClr val="888888"/>
              </a:buClr>
              <a:buSzPct val="100000"/>
              <a:buNone/>
            </a:pPr>
            <a:endParaRPr dirty="0"/>
          </a:p>
        </p:txBody>
      </p:sp>
      <p:sp>
        <p:nvSpPr>
          <p:cNvPr id="2" name="Rectangle 1">
            <a:extLst>
              <a:ext uri="{FF2B5EF4-FFF2-40B4-BE49-F238E27FC236}">
                <a16:creationId xmlns:a16="http://schemas.microsoft.com/office/drawing/2014/main" id="{C08AD3B6-596C-36D2-F98A-F25A3C9EE9B6}"/>
              </a:ext>
            </a:extLst>
          </p:cNvPr>
          <p:cNvSpPr/>
          <p:nvPr/>
        </p:nvSpPr>
        <p:spPr>
          <a:xfrm>
            <a:off x="5362455" y="4232914"/>
            <a:ext cx="1962397" cy="338554"/>
          </a:xfrm>
          <a:prstGeom prst="rect">
            <a:avLst/>
          </a:prstGeom>
          <a:noFill/>
        </p:spPr>
        <p:txBody>
          <a:bodyPr wrap="none" lIns="91440" tIns="45720" rIns="91440" bIns="45720">
            <a:spAutoFit/>
          </a:bodyPr>
          <a:lstStyle/>
          <a:p>
            <a:pPr algn="ctr"/>
            <a:r>
              <a:rPr lang="en-US" sz="1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So anything goes!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4;g27b0a7bd2ed_1_1">
            <a:extLst>
              <a:ext uri="{FF2B5EF4-FFF2-40B4-BE49-F238E27FC236}">
                <a16:creationId xmlns:a16="http://schemas.microsoft.com/office/drawing/2014/main" id="{063AD194-39FF-B996-EEAC-98261C267C31}"/>
              </a:ext>
            </a:extLst>
          </p:cNvPr>
          <p:cNvSpPr txBox="1">
            <a:spLocks noGrp="1"/>
          </p:cNvSpPr>
          <p:nvPr>
            <p:ph type="title"/>
          </p:nvPr>
        </p:nvSpPr>
        <p:spPr>
          <a:xfrm>
            <a:off x="0" y="0"/>
            <a:ext cx="9144000" cy="827881"/>
          </a:xfrm>
          <a:prstGeom prst="rect">
            <a:avLst/>
          </a:prstGeom>
          <a:solidFill>
            <a:srgbClr val="FF0000"/>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2440" dirty="0">
                <a:solidFill>
                  <a:schemeClr val="lt1"/>
                </a:solidFill>
              </a:rPr>
              <a:t>Practical Ideas -  Must be able to generate </a:t>
            </a:r>
            <a:r>
              <a:rPr lang="en-US" sz="2440" b="1" dirty="0">
                <a:solidFill>
                  <a:schemeClr val="lt1"/>
                </a:solidFill>
              </a:rPr>
              <a:t>Numerical Graphable Data</a:t>
            </a:r>
            <a:endParaRPr sz="2440" b="1" dirty="0">
              <a:solidFill>
                <a:schemeClr val="lt1"/>
              </a:solidFill>
            </a:endParaRP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7ED6B205-F243-0D38-68D9-1574F8673CE7}"/>
                  </a:ext>
                </a:extLst>
              </p:cNvPr>
              <p:cNvGraphicFramePr>
                <a:graphicFrameLocks noGrp="1"/>
              </p:cNvGraphicFramePr>
              <p:nvPr>
                <p:extLst>
                  <p:ext uri="{D42A27DB-BD31-4B8C-83A1-F6EECF244321}">
                    <p14:modId xmlns:p14="http://schemas.microsoft.com/office/powerpoint/2010/main" val="840522918"/>
                  </p:ext>
                </p:extLst>
              </p:nvPr>
            </p:nvGraphicFramePr>
            <p:xfrm>
              <a:off x="388142" y="1507331"/>
              <a:ext cx="8527258" cy="3359214"/>
            </p:xfrm>
            <a:graphic>
              <a:graphicData uri="http://schemas.openxmlformats.org/drawingml/2006/table">
                <a:tbl>
                  <a:tblPr firstRow="1" bandRow="1">
                    <a:tableStyleId>{72833802-FEF1-4C79-8D5D-14CF1EAF98D9}</a:tableStyleId>
                  </a:tblPr>
                  <a:tblGrid>
                    <a:gridCol w="2676527">
                      <a:extLst>
                        <a:ext uri="{9D8B030D-6E8A-4147-A177-3AD203B41FA5}">
                          <a16:colId xmlns:a16="http://schemas.microsoft.com/office/drawing/2014/main" val="662468906"/>
                        </a:ext>
                      </a:extLst>
                    </a:gridCol>
                    <a:gridCol w="3307556">
                      <a:extLst>
                        <a:ext uri="{9D8B030D-6E8A-4147-A177-3AD203B41FA5}">
                          <a16:colId xmlns:a16="http://schemas.microsoft.com/office/drawing/2014/main" val="980940931"/>
                        </a:ext>
                      </a:extLst>
                    </a:gridCol>
                    <a:gridCol w="2543175">
                      <a:extLst>
                        <a:ext uri="{9D8B030D-6E8A-4147-A177-3AD203B41FA5}">
                          <a16:colId xmlns:a16="http://schemas.microsoft.com/office/drawing/2014/main" val="279464955"/>
                        </a:ext>
                      </a:extLst>
                    </a:gridCol>
                  </a:tblGrid>
                  <a:tr h="127201">
                    <a:tc>
                      <a:txBody>
                        <a:bodyPr/>
                        <a:lstStyle/>
                        <a:p>
                          <a:r>
                            <a:rPr lang="en-GB" dirty="0"/>
                            <a:t>ODU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P&amp;W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Electricity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764309"/>
                      </a:ext>
                    </a:extLst>
                  </a:tr>
                  <a:tr h="370840">
                    <a:tc>
                      <a:txBody>
                        <a:bodyPr/>
                        <a:lstStyle/>
                        <a:p>
                          <a:r>
                            <a:rPr lang="en-GB" b="1" dirty="0">
                              <a:solidFill>
                                <a:schemeClr val="accent3">
                                  <a:lumMod val="50000"/>
                                </a:schemeClr>
                              </a:solidFill>
                            </a:rPr>
                            <a:t>Measuring g </a:t>
                          </a:r>
                          <a:r>
                            <a:rPr lang="en-GB" b="1" baseline="0" dirty="0">
                              <a:solidFill>
                                <a:schemeClr val="accent3">
                                  <a:lumMod val="50000"/>
                                </a:schemeClr>
                              </a:solidFill>
                            </a:rPr>
                            <a:t>    </a:t>
                          </a:r>
                          <a14:m>
                            <m:oMath xmlns:m="http://schemas.openxmlformats.org/officeDocument/2006/math">
                              <m:r>
                                <a:rPr lang="en-GB" b="1" i="1" dirty="0" smtClean="0">
                                  <a:solidFill>
                                    <a:schemeClr val="accent3">
                                      <a:lumMod val="50000"/>
                                    </a:schemeClr>
                                  </a:solidFill>
                                  <a:latin typeface="Cambria Math" panose="02040503050406030204" pitchFamily="18" charset="0"/>
                                </a:rPr>
                                <m:t>𝒔</m:t>
                              </m:r>
                              <m:r>
                                <a:rPr lang="en-GB" b="1" i="1" dirty="0" smtClean="0">
                                  <a:solidFill>
                                    <a:schemeClr val="accent3">
                                      <a:lumMod val="50000"/>
                                    </a:schemeClr>
                                  </a:solidFill>
                                  <a:latin typeface="Cambria Math" panose="02040503050406030204" pitchFamily="18" charset="0"/>
                                </a:rPr>
                                <m:t>=</m:t>
                              </m:r>
                              <m:box>
                                <m:boxPr>
                                  <m:ctrlPr>
                                    <a:rPr lang="en-GB" b="1" i="1" dirty="0" smtClean="0">
                                      <a:solidFill>
                                        <a:schemeClr val="accent3">
                                          <a:lumMod val="50000"/>
                                        </a:schemeClr>
                                      </a:solidFill>
                                      <a:latin typeface="Cambria Math" panose="02040503050406030204" pitchFamily="18" charset="0"/>
                                    </a:rPr>
                                  </m:ctrlPr>
                                </m:boxPr>
                                <m:e>
                                  <m:f>
                                    <m:fPr>
                                      <m:ctrlPr>
                                        <a:rPr lang="en-GB" b="1" i="1" dirty="0" smtClean="0">
                                          <a:solidFill>
                                            <a:schemeClr val="accent3">
                                              <a:lumMod val="50000"/>
                                            </a:schemeClr>
                                          </a:solidFill>
                                          <a:latin typeface="Cambria Math" panose="02040503050406030204" pitchFamily="18" charset="0"/>
                                        </a:rPr>
                                      </m:ctrlPr>
                                    </m:fPr>
                                    <m:num>
                                      <m:r>
                                        <a:rPr lang="en-GB" b="1" i="1" dirty="0" smtClean="0">
                                          <a:solidFill>
                                            <a:schemeClr val="accent3">
                                              <a:lumMod val="50000"/>
                                            </a:schemeClr>
                                          </a:solidFill>
                                          <a:latin typeface="Cambria Math" panose="02040503050406030204" pitchFamily="18" charset="0"/>
                                        </a:rPr>
                                        <m:t>𝟏</m:t>
                                      </m:r>
                                    </m:num>
                                    <m:den>
                                      <m:r>
                                        <a:rPr lang="en-GB" b="1" i="1" dirty="0" smtClean="0">
                                          <a:solidFill>
                                            <a:schemeClr val="accent3">
                                              <a:lumMod val="50000"/>
                                            </a:schemeClr>
                                          </a:solidFill>
                                          <a:latin typeface="Cambria Math" panose="02040503050406030204" pitchFamily="18" charset="0"/>
                                        </a:rPr>
                                        <m:t>𝟐</m:t>
                                      </m:r>
                                    </m:den>
                                  </m:f>
                                </m:e>
                              </m:box>
                              <m:sSup>
                                <m:sSupPr>
                                  <m:ctrlPr>
                                    <a:rPr lang="en-GB" b="1" i="1" dirty="0" smtClean="0">
                                      <a:solidFill>
                                        <a:schemeClr val="accent3">
                                          <a:lumMod val="50000"/>
                                        </a:schemeClr>
                                      </a:solidFill>
                                      <a:latin typeface="Cambria Math" panose="02040503050406030204" pitchFamily="18" charset="0"/>
                                    </a:rPr>
                                  </m:ctrlPr>
                                </m:sSupPr>
                                <m:e>
                                  <m:r>
                                    <a:rPr lang="en-GB" b="1" i="1" dirty="0" smtClean="0">
                                      <a:solidFill>
                                        <a:schemeClr val="accent3">
                                          <a:lumMod val="50000"/>
                                        </a:schemeClr>
                                      </a:solidFill>
                                      <a:latin typeface="Cambria Math" panose="02040503050406030204" pitchFamily="18" charset="0"/>
                                    </a:rPr>
                                    <m:t>𝒂𝒕</m:t>
                                  </m:r>
                                </m:e>
                                <m:sup>
                                  <m:r>
                                    <a:rPr lang="en-GB" b="1" i="1" dirty="0" smtClean="0">
                                      <a:solidFill>
                                        <a:schemeClr val="accent3">
                                          <a:lumMod val="50000"/>
                                        </a:schemeClr>
                                      </a:solidFill>
                                      <a:latin typeface="Cambria Math" panose="02040503050406030204" pitchFamily="18" charset="0"/>
                                    </a:rPr>
                                    <m:t>𝟐</m:t>
                                  </m:r>
                                </m:sup>
                              </m:sSup>
                            </m:oMath>
                          </a14:m>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Finding Planck’s constant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EMF by different methods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en-GB" b="1" i="1" dirty="0" smtClean="0">
                                  <a:solidFill>
                                    <a:schemeClr val="accent3">
                                      <a:lumMod val="50000"/>
                                    </a:schemeClr>
                                  </a:solidFill>
                                  <a:latin typeface="Cambria Math" panose="02040503050406030204" pitchFamily="18" charset="0"/>
                                </a:rPr>
                                <m:t>𝑬</m:t>
                              </m:r>
                              <m:r>
                                <a:rPr lang="en-GB" b="1" i="1" dirty="0" smtClean="0">
                                  <a:solidFill>
                                    <a:schemeClr val="accent3">
                                      <a:lumMod val="50000"/>
                                    </a:schemeClr>
                                  </a:solidFill>
                                  <a:latin typeface="Cambria Math" panose="02040503050406030204" pitchFamily="18" charset="0"/>
                                </a:rPr>
                                <m:t>=</m:t>
                              </m:r>
                              <m:r>
                                <a:rPr lang="en-GB" b="1" i="1" dirty="0" smtClean="0">
                                  <a:solidFill>
                                    <a:schemeClr val="accent3">
                                      <a:lumMod val="50000"/>
                                    </a:schemeClr>
                                  </a:solidFill>
                                  <a:latin typeface="Cambria Math" panose="02040503050406030204" pitchFamily="18" charset="0"/>
                                </a:rPr>
                                <m:t>𝑽</m:t>
                              </m:r>
                              <m:r>
                                <a:rPr lang="en-GB" b="1" i="1" dirty="0" smtClean="0">
                                  <a:solidFill>
                                    <a:schemeClr val="accent3">
                                      <a:lumMod val="50000"/>
                                    </a:schemeClr>
                                  </a:solidFill>
                                  <a:latin typeface="Cambria Math" panose="02040503050406030204" pitchFamily="18" charset="0"/>
                                </a:rPr>
                                <m:t>+</m:t>
                              </m:r>
                              <m:r>
                                <a:rPr lang="en-GB" b="1" i="1" dirty="0" smtClean="0">
                                  <a:solidFill>
                                    <a:schemeClr val="accent3">
                                      <a:lumMod val="50000"/>
                                    </a:schemeClr>
                                  </a:solidFill>
                                  <a:latin typeface="Cambria Math" panose="02040503050406030204" pitchFamily="18" charset="0"/>
                                </a:rPr>
                                <m:t>𝑰𝒓</m:t>
                              </m:r>
                              <m:r>
                                <a:rPr lang="en-GB" b="1" i="1" dirty="0" smtClean="0">
                                  <a:solidFill>
                                    <a:schemeClr val="accent3">
                                      <a:lumMod val="50000"/>
                                    </a:schemeClr>
                                  </a:solidFill>
                                  <a:latin typeface="Cambria Math" panose="02040503050406030204" pitchFamily="18" charset="0"/>
                                </a:rPr>
                                <m:t> </m:t>
                              </m:r>
                            </m:oMath>
                          </a14:m>
                          <a:r>
                            <a:rPr lang="en-GB" b="1" dirty="0">
                              <a:solidFill>
                                <a:schemeClr val="accent3">
                                  <a:lumMod val="50000"/>
                                </a:schemeClr>
                              </a:solidFill>
                            </a:rPr>
                            <a:t>or </a:t>
                          </a:r>
                          <a14:m>
                            <m:oMath xmlns:m="http://schemas.openxmlformats.org/officeDocument/2006/math">
                              <m:r>
                                <a:rPr lang="en-GB" sz="1400" b="1" i="1" u="none" strike="noStrike" cap="none" smtClean="0">
                                  <a:solidFill>
                                    <a:schemeClr val="accent3">
                                      <a:lumMod val="50000"/>
                                    </a:schemeClr>
                                  </a:solidFill>
                                  <a:effectLst/>
                                  <a:latin typeface="Cambria Math" panose="02040503050406030204" pitchFamily="18" charset="0"/>
                                  <a:ea typeface="+mn-ea"/>
                                  <a:cs typeface="+mn-cs"/>
                                  <a:sym typeface="Arial"/>
                                </a:rPr>
                                <m:t>𝑹</m:t>
                              </m:r>
                              <m:r>
                                <a:rPr lang="en-GB" sz="1400" b="1" i="1" u="none" strike="noStrike" cap="none" smtClean="0">
                                  <a:solidFill>
                                    <a:schemeClr val="accent3">
                                      <a:lumMod val="50000"/>
                                    </a:schemeClr>
                                  </a:solidFill>
                                  <a:effectLst/>
                                  <a:latin typeface="Cambria Math" panose="02040503050406030204" pitchFamily="18" charset="0"/>
                                  <a:ea typeface="+mn-ea"/>
                                  <a:cs typeface="+mn-cs"/>
                                  <a:sym typeface="Arial"/>
                                </a:rPr>
                                <m:t>=</m:t>
                              </m:r>
                              <m:f>
                                <m:fPr>
                                  <m:ctrlPr>
                                    <a:rPr lang="en-GB" sz="1400" b="1" i="1" u="none" strike="noStrike" cap="none">
                                      <a:solidFill>
                                        <a:schemeClr val="accent3">
                                          <a:lumMod val="50000"/>
                                        </a:schemeClr>
                                      </a:solidFill>
                                      <a:effectLst/>
                                      <a:latin typeface="Cambria Math" panose="02040503050406030204" pitchFamily="18" charset="0"/>
                                      <a:ea typeface="+mn-ea"/>
                                      <a:cs typeface="+mn-cs"/>
                                      <a:sym typeface="Arial"/>
                                    </a:rPr>
                                  </m:ctrlPr>
                                </m:fPr>
                                <m:num>
                                  <m:r>
                                    <a:rPr lang="en-GB" sz="1400" b="1" i="1" u="none" strike="noStrike" cap="none" smtClean="0">
                                      <a:solidFill>
                                        <a:schemeClr val="accent3">
                                          <a:lumMod val="50000"/>
                                        </a:schemeClr>
                                      </a:solidFill>
                                      <a:effectLst/>
                                      <a:latin typeface="Cambria Math" panose="02040503050406030204" pitchFamily="18" charset="0"/>
                                      <a:ea typeface="+mn-ea"/>
                                      <a:cs typeface="+mn-cs"/>
                                      <a:sym typeface="Arial"/>
                                    </a:rPr>
                                    <m:t>𝑬</m:t>
                                  </m:r>
                                </m:num>
                                <m:den>
                                  <m:r>
                                    <a:rPr lang="en-GB" sz="1400" b="1" i="1" u="none" strike="noStrike" cap="none" smtClean="0">
                                      <a:solidFill>
                                        <a:schemeClr val="accent3">
                                          <a:lumMod val="50000"/>
                                        </a:schemeClr>
                                      </a:solidFill>
                                      <a:effectLst/>
                                      <a:latin typeface="Cambria Math" panose="02040503050406030204" pitchFamily="18" charset="0"/>
                                      <a:ea typeface="+mn-ea"/>
                                      <a:cs typeface="+mn-cs"/>
                                      <a:sym typeface="Arial"/>
                                    </a:rPr>
                                    <m:t>𝑰</m:t>
                                  </m:r>
                                </m:den>
                              </m:f>
                              <m:r>
                                <a:rPr lang="en-GB" sz="1400" b="1" i="1" u="none" strike="noStrike" cap="none" smtClean="0">
                                  <a:solidFill>
                                    <a:schemeClr val="accent3">
                                      <a:lumMod val="50000"/>
                                    </a:schemeClr>
                                  </a:solidFill>
                                  <a:effectLst/>
                                  <a:latin typeface="Cambria Math" panose="02040503050406030204" pitchFamily="18" charset="0"/>
                                  <a:ea typeface="+mn-ea"/>
                                  <a:cs typeface="+mn-cs"/>
                                  <a:sym typeface="Arial"/>
                                </a:rPr>
                                <m:t>−</m:t>
                              </m:r>
                              <m:r>
                                <a:rPr lang="en-GB" sz="1400" b="1" i="1" u="none" strike="noStrike" cap="none" smtClean="0">
                                  <a:solidFill>
                                    <a:schemeClr val="accent3">
                                      <a:lumMod val="50000"/>
                                    </a:schemeClr>
                                  </a:solidFill>
                                  <a:effectLst/>
                                  <a:latin typeface="Cambria Math" panose="02040503050406030204" pitchFamily="18" charset="0"/>
                                  <a:ea typeface="+mn-ea"/>
                                  <a:cs typeface="+mn-cs"/>
                                  <a:sym typeface="Arial"/>
                                </a:rPr>
                                <m:t>𝒓</m:t>
                              </m:r>
                            </m:oMath>
                          </a14:m>
                          <a:endParaRPr lang="en-GB" sz="1400" b="1" i="0" u="none" strike="noStrike" cap="none" dirty="0">
                            <a:solidFill>
                              <a:schemeClr val="accent3">
                                <a:lumMod val="50000"/>
                              </a:schemeClr>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7789073"/>
                      </a:ext>
                    </a:extLst>
                  </a:tr>
                  <a:tr h="370840">
                    <a:tc>
                      <a:txBody>
                        <a:bodyPr/>
                        <a:lstStyle/>
                        <a:p>
                          <a:r>
                            <a:rPr lang="en-GB" b="1" dirty="0">
                              <a:solidFill>
                                <a:schemeClr val="accent3">
                                  <a:lumMod val="50000"/>
                                </a:schemeClr>
                              </a:solidFill>
                            </a:rPr>
                            <a:t>Measuring g </a:t>
                          </a:r>
                          <a:r>
                            <a:rPr lang="en-GB" b="1" baseline="0" dirty="0">
                              <a:solidFill>
                                <a:schemeClr val="accent3">
                                  <a:lumMod val="50000"/>
                                </a:schemeClr>
                              </a:solidFill>
                            </a:rPr>
                            <a:t>      </a:t>
                          </a:r>
                          <a14:m>
                            <m:oMath xmlns:m="http://schemas.openxmlformats.org/officeDocument/2006/math">
                              <m:sSup>
                                <m:sSupPr>
                                  <m:ctrlPr>
                                    <a:rPr lang="en-GB" b="1" i="1" dirty="0" smtClean="0">
                                      <a:solidFill>
                                        <a:schemeClr val="accent3">
                                          <a:lumMod val="50000"/>
                                        </a:schemeClr>
                                      </a:solidFill>
                                      <a:latin typeface="Cambria Math" panose="02040503050406030204" pitchFamily="18" charset="0"/>
                                    </a:rPr>
                                  </m:ctrlPr>
                                </m:sSupPr>
                                <m:e>
                                  <m:r>
                                    <a:rPr lang="en-GB" b="1" i="1" dirty="0" smtClean="0">
                                      <a:solidFill>
                                        <a:schemeClr val="accent3">
                                          <a:lumMod val="50000"/>
                                        </a:schemeClr>
                                      </a:solidFill>
                                      <a:latin typeface="Cambria Math" panose="02040503050406030204" pitchFamily="18" charset="0"/>
                                    </a:rPr>
                                    <m:t>𝒗</m:t>
                                  </m:r>
                                </m:e>
                                <m:sup>
                                  <m:r>
                                    <a:rPr lang="en-GB" b="1" i="1" dirty="0" smtClean="0">
                                      <a:solidFill>
                                        <a:schemeClr val="accent3">
                                          <a:lumMod val="50000"/>
                                        </a:schemeClr>
                                      </a:solidFill>
                                      <a:latin typeface="Cambria Math" panose="02040503050406030204" pitchFamily="18" charset="0"/>
                                    </a:rPr>
                                    <m:t>𝟐</m:t>
                                  </m:r>
                                </m:sup>
                              </m:sSup>
                              <m:r>
                                <a:rPr lang="en-GB" b="1" i="1" dirty="0" smtClean="0">
                                  <a:solidFill>
                                    <a:schemeClr val="accent3">
                                      <a:lumMod val="50000"/>
                                    </a:schemeClr>
                                  </a:solidFill>
                                  <a:latin typeface="Cambria Math" panose="02040503050406030204" pitchFamily="18" charset="0"/>
                                </a:rPr>
                                <m:t>=</m:t>
                              </m:r>
                              <m:r>
                                <a:rPr lang="en-GB" b="1" i="1" dirty="0" smtClean="0">
                                  <a:solidFill>
                                    <a:schemeClr val="accent3">
                                      <a:lumMod val="50000"/>
                                    </a:schemeClr>
                                  </a:solidFill>
                                  <a:latin typeface="Cambria Math" panose="02040503050406030204" pitchFamily="18" charset="0"/>
                                </a:rPr>
                                <m:t>𝟐</m:t>
                              </m:r>
                              <m:r>
                                <a:rPr lang="en-GB" b="1" i="1" dirty="0" smtClean="0">
                                  <a:solidFill>
                                    <a:schemeClr val="accent3">
                                      <a:lumMod val="50000"/>
                                    </a:schemeClr>
                                  </a:solidFill>
                                  <a:latin typeface="Cambria Math" panose="02040503050406030204" pitchFamily="18" charset="0"/>
                                </a:rPr>
                                <m:t>𝒂𝒔</m:t>
                              </m:r>
                            </m:oMath>
                          </a14:m>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sym typeface="Symbol" panose="05050102010706020507" pitchFamily="18" charset="2"/>
                            </a:rPr>
                            <a:t> By diffraction </a:t>
                          </a:r>
                          <a14:m>
                            <m:oMath xmlns:m="http://schemas.openxmlformats.org/officeDocument/2006/math">
                              <m:r>
                                <a:rPr lang="en-GB" i="1" dirty="0" smtClean="0">
                                  <a:latin typeface="Cambria Math" panose="02040503050406030204" pitchFamily="18" charset="0"/>
                                  <a:sym typeface="Symbol" panose="05050102010706020507" pitchFamily="18" charset="2"/>
                                </a:rPr>
                                <m:t>𝑑</m:t>
                              </m:r>
                              <m:r>
                                <a:rPr lang="en-GB" b="0" i="1" dirty="0" smtClean="0">
                                  <a:latin typeface="Cambria Math" panose="02040503050406030204" pitchFamily="18" charset="0"/>
                                  <a:sym typeface="Symbol" panose="05050102010706020507" pitchFamily="18" charset="2"/>
                                </a:rPr>
                                <m:t> </m:t>
                              </m:r>
                              <m:r>
                                <a:rPr lang="en-GB" i="1" dirty="0" smtClean="0">
                                  <a:latin typeface="Cambria Math" panose="02040503050406030204" pitchFamily="18" charset="0"/>
                                  <a:sym typeface="Symbol" panose="05050102010706020507" pitchFamily="18" charset="2"/>
                                </a:rPr>
                                <m:t>𝑠𝑖𝑛</m:t>
                              </m:r>
                              <m:r>
                                <a:rPr lang="en-GB" i="1" dirty="0" smtClean="0">
                                  <a:latin typeface="Cambria Math" panose="02040503050406030204" pitchFamily="18" charset="0"/>
                                  <a:sym typeface="Symbol" panose="05050102010706020507" pitchFamily="18" charset="2"/>
                                </a:rPr>
                                <m:t>=</m:t>
                              </m:r>
                              <m:r>
                                <a:rPr lang="en-GB" b="0" i="1" dirty="0" smtClean="0">
                                  <a:latin typeface="Cambria Math" panose="02040503050406030204" pitchFamily="18" charset="0"/>
                                  <a:sym typeface="Symbol" panose="05050102010706020507" pitchFamily="18" charset="2"/>
                                </a:rPr>
                                <m:t>𝑚</m:t>
                              </m:r>
                              <m:r>
                                <a:rPr lang="en-GB" b="0" i="1" dirty="0" smtClean="0">
                                  <a:latin typeface="Cambria Math" panose="02040503050406030204" pitchFamily="18" charset="0"/>
                                  <a:sym typeface="Symbol" panose="05050102010706020507" pitchFamily="18" charset="2"/>
                                </a:rPr>
                                <m:t> </m:t>
                              </m:r>
                            </m:oMath>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0" dirty="0">
                              <a:solidFill>
                                <a:schemeClr val="tx1"/>
                              </a:solidFill>
                            </a:rPr>
                            <a:t>Switch on voltage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952978"/>
                      </a:ext>
                    </a:extLst>
                  </a:tr>
                  <a:tr h="370840">
                    <a:tc>
                      <a:txBody>
                        <a:bodyPr/>
                        <a:lstStyle/>
                        <a:p>
                          <a:r>
                            <a:rPr lang="en-GB" b="1" dirty="0">
                              <a:solidFill>
                                <a:schemeClr val="accent3">
                                  <a:lumMod val="50000"/>
                                </a:schemeClr>
                              </a:solidFill>
                            </a:rPr>
                            <a:t>Measuring g </a:t>
                          </a:r>
                          <a:r>
                            <a:rPr lang="en-GB" b="1" baseline="0" dirty="0">
                              <a:solidFill>
                                <a:schemeClr val="accent3">
                                  <a:lumMod val="50000"/>
                                </a:schemeClr>
                              </a:solidFill>
                            </a:rPr>
                            <a:t>      </a:t>
                          </a:r>
                          <a14:m>
                            <m:oMath xmlns:m="http://schemas.openxmlformats.org/officeDocument/2006/math">
                              <m:r>
                                <a:rPr lang="en-GB" b="1" i="1" dirty="0" smtClean="0">
                                  <a:solidFill>
                                    <a:schemeClr val="accent3">
                                      <a:lumMod val="50000"/>
                                    </a:schemeClr>
                                  </a:solidFill>
                                  <a:latin typeface="Cambria Math" panose="02040503050406030204" pitchFamily="18" charset="0"/>
                                </a:rPr>
                                <m:t>𝒈</m:t>
                              </m:r>
                              <m:func>
                                <m:funcPr>
                                  <m:ctrlPr>
                                    <a:rPr lang="en-GB" b="1" i="1" dirty="0" smtClean="0">
                                      <a:solidFill>
                                        <a:schemeClr val="accent3">
                                          <a:lumMod val="50000"/>
                                        </a:schemeClr>
                                      </a:solidFill>
                                      <a:latin typeface="Cambria Math" panose="02040503050406030204" pitchFamily="18" charset="0"/>
                                    </a:rPr>
                                  </m:ctrlPr>
                                </m:funcPr>
                                <m:fName>
                                  <m:r>
                                    <a:rPr lang="en-GB" b="1" i="0" dirty="0" smtClean="0">
                                      <a:solidFill>
                                        <a:schemeClr val="accent3">
                                          <a:lumMod val="50000"/>
                                        </a:schemeClr>
                                      </a:solidFill>
                                      <a:latin typeface="Cambria Math" panose="02040503050406030204" pitchFamily="18" charset="0"/>
                                    </a:rPr>
                                    <m:t>𝐬𝐢𝐧</m:t>
                                  </m:r>
                                </m:fName>
                                <m:e>
                                  <m:r>
                                    <a:rPr lang="en-GB" b="1" i="1" dirty="0" smtClean="0">
                                      <a:solidFill>
                                        <a:schemeClr val="accent3">
                                          <a:lumMod val="50000"/>
                                        </a:schemeClr>
                                      </a:solidFill>
                                      <a:latin typeface="Cambria Math" panose="02040503050406030204" pitchFamily="18" charset="0"/>
                                      <a:sym typeface="Symbol" panose="05050102010706020507" pitchFamily="18" charset="2"/>
                                    </a:rPr>
                                    <m:t></m:t>
                                  </m:r>
                                </m:e>
                              </m:func>
                              <m:r>
                                <a:rPr lang="en-GB" b="1" i="1" dirty="0" smtClean="0">
                                  <a:solidFill>
                                    <a:schemeClr val="accent3">
                                      <a:lumMod val="50000"/>
                                    </a:schemeClr>
                                  </a:solidFill>
                                  <a:latin typeface="Cambria Math" panose="02040503050406030204" pitchFamily="18" charset="0"/>
                                </a:rPr>
                                <m:t>=</m:t>
                              </m:r>
                              <m:r>
                                <a:rPr lang="en-GB" b="1" i="1" dirty="0" smtClean="0">
                                  <a:solidFill>
                                    <a:schemeClr val="accent3">
                                      <a:lumMod val="50000"/>
                                    </a:schemeClr>
                                  </a:solidFill>
                                  <a:latin typeface="Cambria Math" panose="02040503050406030204" pitchFamily="18" charset="0"/>
                                </a:rPr>
                                <m:t>𝒂</m:t>
                              </m:r>
                            </m:oMath>
                          </a14:m>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Inverse Square law (lasers don’t, lights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Thermistors (timing)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503229"/>
                      </a:ext>
                    </a:extLst>
                  </a:tr>
                  <a:tr h="370840">
                    <a:tc>
                      <a:txBody>
                        <a:bodyPr/>
                        <a:lstStyle/>
                        <a:p>
                          <a:r>
                            <a:rPr lang="en-GB" dirty="0" err="1">
                              <a:solidFill>
                                <a:schemeClr val="accent2">
                                  <a:lumMod val="75000"/>
                                </a:schemeClr>
                              </a:solidFill>
                            </a:rPr>
                            <a:t>Veryfying</a:t>
                          </a:r>
                          <a:r>
                            <a:rPr lang="en-GB" dirty="0">
                              <a:solidFill>
                                <a:schemeClr val="accent2">
                                  <a:lumMod val="75000"/>
                                </a:schemeClr>
                              </a:solidFill>
                            </a:rPr>
                            <a:t> Equations of motion, weighing the 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Finding refractive index or critical angle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Capacitors (C=Q/V)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5510955"/>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solidFill>
                                <a:srgbClr val="FF0000"/>
                              </a:solidFill>
                            </a:rPr>
                            <a:t>v sound by interference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chemeClr val="accent3">
                                  <a:lumMod val="50000"/>
                                </a:schemeClr>
                              </a:solidFill>
                            </a:rPr>
                            <a:t>AC v DC</a:t>
                          </a:r>
                        </a:p>
                        <a:p>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326525"/>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solidFill>
                                <a:srgbClr val="FF0000"/>
                              </a:solidFill>
                            </a:rPr>
                            <a:t>Wavelength of microwaves by interference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I &amp; f in a capacitor circuit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chemeClr val="accent3">
                                  <a:lumMod val="50000"/>
                                </a:schemeClr>
                              </a:solidFill>
                            </a:rPr>
                            <a:t>c.f. I &amp; f in a resistor circuit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996036"/>
                      </a:ext>
                    </a:extLst>
                  </a:tr>
                </a:tbl>
              </a:graphicData>
            </a:graphic>
          </p:graphicFrame>
        </mc:Choice>
        <mc:Fallback>
          <p:graphicFrame>
            <p:nvGraphicFramePr>
              <p:cNvPr id="5" name="Table 4">
                <a:extLst>
                  <a:ext uri="{FF2B5EF4-FFF2-40B4-BE49-F238E27FC236}">
                    <a16:creationId xmlns:a16="http://schemas.microsoft.com/office/drawing/2014/main" id="{7ED6B205-F243-0D38-68D9-1574F8673CE7}"/>
                  </a:ext>
                </a:extLst>
              </p:cNvPr>
              <p:cNvGraphicFramePr>
                <a:graphicFrameLocks noGrp="1"/>
              </p:cNvGraphicFramePr>
              <p:nvPr>
                <p:extLst>
                  <p:ext uri="{D42A27DB-BD31-4B8C-83A1-F6EECF244321}">
                    <p14:modId xmlns:p14="http://schemas.microsoft.com/office/powerpoint/2010/main" val="840522918"/>
                  </p:ext>
                </p:extLst>
              </p:nvPr>
            </p:nvGraphicFramePr>
            <p:xfrm>
              <a:off x="388142" y="1507331"/>
              <a:ext cx="8527258" cy="3359214"/>
            </p:xfrm>
            <a:graphic>
              <a:graphicData uri="http://schemas.openxmlformats.org/drawingml/2006/table">
                <a:tbl>
                  <a:tblPr firstRow="1" bandRow="1">
                    <a:tableStyleId>{72833802-FEF1-4C79-8D5D-14CF1EAF98D9}</a:tableStyleId>
                  </a:tblPr>
                  <a:tblGrid>
                    <a:gridCol w="2676527">
                      <a:extLst>
                        <a:ext uri="{9D8B030D-6E8A-4147-A177-3AD203B41FA5}">
                          <a16:colId xmlns:a16="http://schemas.microsoft.com/office/drawing/2014/main" val="662468906"/>
                        </a:ext>
                      </a:extLst>
                    </a:gridCol>
                    <a:gridCol w="3307556">
                      <a:extLst>
                        <a:ext uri="{9D8B030D-6E8A-4147-A177-3AD203B41FA5}">
                          <a16:colId xmlns:a16="http://schemas.microsoft.com/office/drawing/2014/main" val="980940931"/>
                        </a:ext>
                      </a:extLst>
                    </a:gridCol>
                    <a:gridCol w="2543175">
                      <a:extLst>
                        <a:ext uri="{9D8B030D-6E8A-4147-A177-3AD203B41FA5}">
                          <a16:colId xmlns:a16="http://schemas.microsoft.com/office/drawing/2014/main" val="279464955"/>
                        </a:ext>
                      </a:extLst>
                    </a:gridCol>
                  </a:tblGrid>
                  <a:tr h="304800">
                    <a:tc>
                      <a:txBody>
                        <a:bodyPr/>
                        <a:lstStyle/>
                        <a:p>
                          <a:r>
                            <a:rPr lang="en-GB" dirty="0"/>
                            <a:t>ODU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P&amp;W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Electricity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764309"/>
                      </a:ext>
                    </a:extLst>
                  </a:tr>
                  <a:tr h="6109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8" t="-51000" r="-219362" b="-412000"/>
                          </a:stretch>
                        </a:blipFill>
                      </a:tcPr>
                    </a:tc>
                    <a:tc>
                      <a:txBody>
                        <a:bodyPr/>
                        <a:lstStyle/>
                        <a:p>
                          <a:r>
                            <a:rPr lang="en-GB" b="1" dirty="0">
                              <a:solidFill>
                                <a:schemeClr val="accent3">
                                  <a:lumMod val="50000"/>
                                </a:schemeClr>
                              </a:solidFill>
                            </a:rPr>
                            <a:t>Finding Planck’s constant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35167" t="-51000" r="-478" b="-412000"/>
                          </a:stretch>
                        </a:blipFill>
                      </a:tcPr>
                    </a:tc>
                    <a:extLst>
                      <a:ext uri="{0D108BD9-81ED-4DB2-BD59-A6C34878D82A}">
                        <a16:rowId xmlns:a16="http://schemas.microsoft.com/office/drawing/2014/main" val="219778907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8" t="-247541" r="-219362" b="-5754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81031" t="-247541" r="-77348" b="-575410"/>
                          </a:stretch>
                        </a:blipFill>
                      </a:tcPr>
                    </a:tc>
                    <a:tc>
                      <a:txBody>
                        <a:bodyPr/>
                        <a:lstStyle/>
                        <a:p>
                          <a:r>
                            <a:rPr lang="en-GB" b="0" dirty="0">
                              <a:solidFill>
                                <a:schemeClr val="tx1"/>
                              </a:solidFill>
                            </a:rPr>
                            <a:t>Switch on voltage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952978"/>
                      </a:ext>
                    </a:extLst>
                  </a:tr>
                  <a:tr h="518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8" t="-246512" r="-219362" b="-308140"/>
                          </a:stretch>
                        </a:blipFill>
                      </a:tcPr>
                    </a:tc>
                    <a:tc>
                      <a:txBody>
                        <a:bodyPr/>
                        <a:lstStyle/>
                        <a:p>
                          <a:r>
                            <a:rPr lang="en-GB" b="1" dirty="0">
                              <a:solidFill>
                                <a:schemeClr val="accent3">
                                  <a:lumMod val="50000"/>
                                </a:schemeClr>
                              </a:solidFill>
                            </a:rPr>
                            <a:t>Inverse Square law (lasers don’t, lights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Thermistors (timing)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503229"/>
                      </a:ext>
                    </a:extLst>
                  </a:tr>
                  <a:tr h="518160">
                    <a:tc>
                      <a:txBody>
                        <a:bodyPr/>
                        <a:lstStyle/>
                        <a:p>
                          <a:r>
                            <a:rPr lang="en-GB" dirty="0" err="1">
                              <a:solidFill>
                                <a:schemeClr val="accent2">
                                  <a:lumMod val="75000"/>
                                </a:schemeClr>
                              </a:solidFill>
                            </a:rPr>
                            <a:t>Veryfying</a:t>
                          </a:r>
                          <a:r>
                            <a:rPr lang="en-GB" dirty="0">
                              <a:solidFill>
                                <a:schemeClr val="accent2">
                                  <a:lumMod val="75000"/>
                                </a:schemeClr>
                              </a:solidFill>
                            </a:rPr>
                            <a:t> Equations of motion, weighing the 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Finding refractive index or critical angle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Capacitors (C=Q/V)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5510955"/>
                      </a:ext>
                    </a:extLst>
                  </a:tr>
                  <a:tr h="51816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solidFill>
                                <a:srgbClr val="FF0000"/>
                              </a:solidFill>
                            </a:rPr>
                            <a:t>v sound by interference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chemeClr val="accent3">
                                  <a:lumMod val="50000"/>
                                </a:schemeClr>
                              </a:solidFill>
                            </a:rPr>
                            <a:t>AC v DC</a:t>
                          </a:r>
                        </a:p>
                        <a:p>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326525"/>
                      </a:ext>
                    </a:extLst>
                  </a:tr>
                  <a:tr h="51816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solidFill>
                                <a:srgbClr val="FF0000"/>
                              </a:solidFill>
                            </a:rPr>
                            <a:t>Wavelength of microwaves by interference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1" dirty="0">
                              <a:solidFill>
                                <a:schemeClr val="accent3">
                                  <a:lumMod val="50000"/>
                                </a:schemeClr>
                              </a:solidFill>
                            </a:rPr>
                            <a:t>I &amp; f in a capacitor circuit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chemeClr val="accent3">
                                  <a:lumMod val="50000"/>
                                </a:schemeClr>
                              </a:solidFill>
                            </a:rPr>
                            <a:t>c.f. I &amp; f in a resistor circuit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996036"/>
                      </a:ext>
                    </a:extLst>
                  </a:tr>
                </a:tbl>
              </a:graphicData>
            </a:graphic>
          </p:graphicFrame>
        </mc:Fallback>
      </mc:AlternateContent>
      <p:cxnSp>
        <p:nvCxnSpPr>
          <p:cNvPr id="8" name="Straight Arrow Connector 7">
            <a:extLst>
              <a:ext uri="{FF2B5EF4-FFF2-40B4-BE49-F238E27FC236}">
                <a16:creationId xmlns:a16="http://schemas.microsoft.com/office/drawing/2014/main" id="{346E4398-324A-5674-4A3E-01C3FBFD06F1}"/>
              </a:ext>
            </a:extLst>
          </p:cNvPr>
          <p:cNvCxnSpPr/>
          <p:nvPr/>
        </p:nvCxnSpPr>
        <p:spPr>
          <a:xfrm>
            <a:off x="5438692" y="2162755"/>
            <a:ext cx="1009816" cy="408995"/>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301786A2-7588-01AE-CE8A-EDC40BC3E18D}"/>
              </a:ext>
            </a:extLst>
          </p:cNvPr>
          <p:cNvCxnSpPr>
            <a:cxnSpLocks/>
          </p:cNvCxnSpPr>
          <p:nvPr/>
        </p:nvCxnSpPr>
        <p:spPr>
          <a:xfrm>
            <a:off x="1583448" y="2315155"/>
            <a:ext cx="0" cy="1120989"/>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00CFF0A9-A020-71AD-8EA3-4307863F6D6A}"/>
              </a:ext>
            </a:extLst>
          </p:cNvPr>
          <p:cNvCxnSpPr>
            <a:cxnSpLocks/>
          </p:cNvCxnSpPr>
          <p:nvPr/>
        </p:nvCxnSpPr>
        <p:spPr>
          <a:xfrm flipH="1">
            <a:off x="1583448" y="2657475"/>
            <a:ext cx="166771" cy="778669"/>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F7733768-75DC-0E5B-19F1-645582B6897C}"/>
              </a:ext>
            </a:extLst>
          </p:cNvPr>
          <p:cNvSpPr txBox="1"/>
          <p:nvPr/>
        </p:nvSpPr>
        <p:spPr>
          <a:xfrm>
            <a:off x="-94502" y="956087"/>
            <a:ext cx="9333004" cy="307777"/>
          </a:xfrm>
          <a:prstGeom prst="rect">
            <a:avLst/>
          </a:prstGeom>
          <a:noFill/>
        </p:spPr>
        <p:txBody>
          <a:bodyPr wrap="none" rtlCol="0">
            <a:spAutoFit/>
          </a:bodyPr>
          <a:lstStyle/>
          <a:p>
            <a:r>
              <a:rPr lang="en-GB" b="1" dirty="0">
                <a:solidFill>
                  <a:srgbClr val="FF0000"/>
                </a:solidFill>
              </a:rPr>
              <a:t>Probably best to stick to these as standards. If you notice several are the same </a:t>
            </a:r>
            <a:r>
              <a:rPr lang="en-GB" b="1" dirty="0" err="1">
                <a:solidFill>
                  <a:srgbClr val="FF0000"/>
                </a:solidFill>
              </a:rPr>
              <a:t>expt</a:t>
            </a:r>
            <a:r>
              <a:rPr lang="en-GB" b="1" dirty="0">
                <a:solidFill>
                  <a:srgbClr val="FF0000"/>
                </a:solidFill>
              </a:rPr>
              <a:t> but with different titles!</a:t>
            </a:r>
          </a:p>
        </p:txBody>
      </p:sp>
    </p:spTree>
    <p:extLst>
      <p:ext uri="{BB962C8B-B14F-4D97-AF65-F5344CB8AC3E}">
        <p14:creationId xmlns:p14="http://schemas.microsoft.com/office/powerpoint/2010/main" val="416068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4;g27b0a7bd2ed_1_1">
            <a:extLst>
              <a:ext uri="{FF2B5EF4-FFF2-40B4-BE49-F238E27FC236}">
                <a16:creationId xmlns:a16="http://schemas.microsoft.com/office/drawing/2014/main" id="{063AD194-39FF-B996-EEAC-98261C267C31}"/>
              </a:ext>
            </a:extLst>
          </p:cNvPr>
          <p:cNvSpPr txBox="1">
            <a:spLocks noGrp="1"/>
          </p:cNvSpPr>
          <p:nvPr>
            <p:ph type="title"/>
          </p:nvPr>
        </p:nvSpPr>
        <p:spPr>
          <a:xfrm>
            <a:off x="0" y="0"/>
            <a:ext cx="9144000" cy="827881"/>
          </a:xfrm>
          <a:prstGeom prst="rect">
            <a:avLst/>
          </a:prstGeom>
          <a:solidFill>
            <a:srgbClr val="FF0000"/>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2440" dirty="0">
                <a:solidFill>
                  <a:schemeClr val="lt1"/>
                </a:solidFill>
              </a:rPr>
              <a:t>Practical Ideas- check out the SQA past papers!</a:t>
            </a:r>
            <a:endParaRPr sz="2440" dirty="0">
              <a:solidFill>
                <a:schemeClr val="lt1"/>
              </a:solidFill>
            </a:endParaRPr>
          </a:p>
        </p:txBody>
      </p:sp>
      <p:graphicFrame>
        <p:nvGraphicFramePr>
          <p:cNvPr id="5" name="Table 4">
            <a:extLst>
              <a:ext uri="{FF2B5EF4-FFF2-40B4-BE49-F238E27FC236}">
                <a16:creationId xmlns:a16="http://schemas.microsoft.com/office/drawing/2014/main" id="{7ED6B205-F243-0D38-68D9-1574F8673CE7}"/>
              </a:ext>
            </a:extLst>
          </p:cNvPr>
          <p:cNvGraphicFramePr>
            <a:graphicFrameLocks noGrp="1"/>
          </p:cNvGraphicFramePr>
          <p:nvPr>
            <p:extLst>
              <p:ext uri="{D42A27DB-BD31-4B8C-83A1-F6EECF244321}">
                <p14:modId xmlns:p14="http://schemas.microsoft.com/office/powerpoint/2010/main" val="3214510760"/>
              </p:ext>
            </p:extLst>
          </p:nvPr>
        </p:nvGraphicFramePr>
        <p:xfrm>
          <a:off x="229790" y="982980"/>
          <a:ext cx="8527258" cy="3037840"/>
        </p:xfrm>
        <a:graphic>
          <a:graphicData uri="http://schemas.openxmlformats.org/drawingml/2006/table">
            <a:tbl>
              <a:tblPr firstRow="1" bandRow="1">
                <a:tableStyleId>{72833802-FEF1-4C79-8D5D-14CF1EAF98D9}</a:tableStyleId>
              </a:tblPr>
              <a:tblGrid>
                <a:gridCol w="2599135">
                  <a:extLst>
                    <a:ext uri="{9D8B030D-6E8A-4147-A177-3AD203B41FA5}">
                      <a16:colId xmlns:a16="http://schemas.microsoft.com/office/drawing/2014/main" val="662468906"/>
                    </a:ext>
                  </a:extLst>
                </a:gridCol>
                <a:gridCol w="3384948">
                  <a:extLst>
                    <a:ext uri="{9D8B030D-6E8A-4147-A177-3AD203B41FA5}">
                      <a16:colId xmlns:a16="http://schemas.microsoft.com/office/drawing/2014/main" val="980940931"/>
                    </a:ext>
                  </a:extLst>
                </a:gridCol>
                <a:gridCol w="2543175">
                  <a:extLst>
                    <a:ext uri="{9D8B030D-6E8A-4147-A177-3AD203B41FA5}">
                      <a16:colId xmlns:a16="http://schemas.microsoft.com/office/drawing/2014/main" val="279464955"/>
                    </a:ext>
                  </a:extLst>
                </a:gridCol>
              </a:tblGrid>
              <a:tr h="215741">
                <a:tc>
                  <a:txBody>
                    <a:bodyPr/>
                    <a:lstStyle/>
                    <a:p>
                      <a:r>
                        <a:rPr lang="en-GB" dirty="0"/>
                        <a:t>ODU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P&amp;W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Electricity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76430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rgbClr val="FF0000"/>
                          </a:solidFill>
                        </a:rPr>
                        <a:t>Measuring g pendulum (AH?)</a:t>
                      </a:r>
                    </a:p>
                    <a:p>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0" dirty="0">
                          <a:solidFill>
                            <a:srgbClr val="FF0000"/>
                          </a:solidFill>
                          <a:sym typeface="Symbol" panose="05050102010706020507" pitchFamily="18" charset="2"/>
                        </a:rPr>
                        <a:t>Op amps in inverting mode</a:t>
                      </a:r>
                      <a:endParaRPr lang="en-GB"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rgbClr val="FF0000"/>
                          </a:solidFill>
                        </a:rPr>
                        <a:t>Capacitors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b="1" i="0" u="none" strike="noStrike" cap="none" dirty="0">
                          <a:solidFill>
                            <a:srgbClr val="FF0000"/>
                          </a:solidFill>
                          <a:effectLst/>
                          <a:latin typeface="+mn-lt"/>
                          <a:ea typeface="+mn-ea"/>
                          <a:cs typeface="+mn-cs"/>
                          <a:sym typeface="Arial"/>
                        </a:rPr>
                        <a:t>Area of plates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b="1" i="0" u="none" strike="noStrike" cap="none" dirty="0">
                          <a:solidFill>
                            <a:srgbClr val="FF0000"/>
                          </a:solidFill>
                          <a:effectLst/>
                          <a:latin typeface="+mn-lt"/>
                          <a:ea typeface="+mn-ea"/>
                          <a:cs typeface="+mn-cs"/>
                          <a:sym typeface="Arial"/>
                        </a:rPr>
                        <a:t>Distance between plates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7789073"/>
                  </a:ext>
                </a:extLst>
              </a:tr>
              <a:tr h="370840">
                <a:tc>
                  <a:txBody>
                    <a:bodyPr/>
                    <a:lstStyle/>
                    <a:p>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0" dirty="0">
                          <a:solidFill>
                            <a:srgbClr val="FF0000"/>
                          </a:solidFill>
                        </a:rPr>
                        <a:t>Op amps and bandwidth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952978"/>
                  </a:ext>
                </a:extLst>
              </a:tr>
              <a:tr h="370840">
                <a:tc>
                  <a:txBody>
                    <a:bodyPr/>
                    <a:lstStyle/>
                    <a:p>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rgbClr val="FF0000"/>
                          </a:solidFill>
                        </a:rPr>
                        <a:t>F on a I carrying wire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503229"/>
                  </a:ext>
                </a:extLst>
              </a:tr>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Out-of-balance </a:t>
                      </a:r>
                      <a:r>
                        <a:rPr lang="en-GB" dirty="0" err="1"/>
                        <a:t>Wheatstonestone</a:t>
                      </a:r>
                      <a:r>
                        <a:rPr lang="en-GB" dirty="0"/>
                        <a:t> bridge as two potential divider circuits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5510955"/>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err="1">
                          <a:solidFill>
                            <a:srgbClr val="FF0000"/>
                          </a:solidFill>
                        </a:rPr>
                        <a:t>Mosfet</a:t>
                      </a:r>
                      <a:r>
                        <a:rPr lang="en-GB" dirty="0">
                          <a:solidFill>
                            <a:srgbClr val="FF0000"/>
                          </a:solidFill>
                        </a:rPr>
                        <a:t> 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1"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326525"/>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996036"/>
                  </a:ext>
                </a:extLst>
              </a:tr>
            </a:tbl>
          </a:graphicData>
        </a:graphic>
      </p:graphicFrame>
    </p:spTree>
    <p:extLst>
      <p:ext uri="{BB962C8B-B14F-4D97-AF65-F5344CB8AC3E}">
        <p14:creationId xmlns:p14="http://schemas.microsoft.com/office/powerpoint/2010/main" val="34635083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3204</Words>
  <Application>Microsoft Office PowerPoint</Application>
  <PresentationFormat>On-screen Show (16:9)</PresentationFormat>
  <Paragraphs>543</Paragraphs>
  <Slides>45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Cambria Math</vt:lpstr>
      <vt:lpstr>Libre Franklin</vt:lpstr>
      <vt:lpstr>Trebuchet MS</vt:lpstr>
      <vt:lpstr>Symbol</vt:lpstr>
      <vt:lpstr>Calibri</vt:lpstr>
      <vt:lpstr>Wingdings</vt:lpstr>
      <vt:lpstr>Arial</vt:lpstr>
      <vt:lpstr>Office Theme</vt:lpstr>
      <vt:lpstr>IOP Scotland Teacher Network</vt:lpstr>
      <vt:lpstr>IOP Scotland Teacher Network</vt:lpstr>
      <vt:lpstr>Higher Assignment</vt:lpstr>
      <vt:lpstr>SQA Coursework Assessment Task  – your first port of call!</vt:lpstr>
      <vt:lpstr>IOP Scotland Teacher Network</vt:lpstr>
      <vt:lpstr>SQA Higher Assignment</vt:lpstr>
      <vt:lpstr>SQA Higher Assignment</vt:lpstr>
      <vt:lpstr>Practical Ideas -  Must be able to generate Numerical Graphable Data</vt:lpstr>
      <vt:lpstr>Practical Ideas- check out the SQA past papers!</vt:lpstr>
      <vt:lpstr>https://physicsflashrepo.ovh/</vt:lpstr>
      <vt:lpstr>PowerPoint Presentation</vt:lpstr>
      <vt:lpstr>PowerPoint Presentation</vt:lpstr>
      <vt:lpstr>One experiment v two</vt:lpstr>
      <vt:lpstr>Notes</vt:lpstr>
      <vt:lpstr>Rules</vt:lpstr>
      <vt:lpstr>PowerPoint Presentation</vt:lpstr>
      <vt:lpstr>Higher Assignment - Useful Links</vt:lpstr>
      <vt:lpstr>Detailed marking can be shared in advance but not during report writing</vt:lpstr>
      <vt:lpstr>Graphs..</vt:lpstr>
      <vt:lpstr>Uncertainties..</vt:lpstr>
      <vt:lpstr>References..</vt:lpstr>
      <vt:lpstr>Candidate Guide (pages 20 -26) “Read it or greet!”</vt:lpstr>
      <vt:lpstr>Candidate Guide - From course report</vt:lpstr>
      <vt:lpstr>CAT change log pages….</vt:lpstr>
      <vt:lpstr>Course Report 2019</vt:lpstr>
      <vt:lpstr>Course Report 2019</vt:lpstr>
      <vt:lpstr>Course Report 2019</vt:lpstr>
      <vt:lpstr>Understanding Standards -updated</vt:lpstr>
      <vt:lpstr>Understanding Standards - candidate evidence</vt:lpstr>
      <vt:lpstr>Understanding Standards - candidate evidence</vt:lpstr>
      <vt:lpstr>Possible investigations - Photos, no aims!</vt:lpstr>
      <vt:lpstr>Image searches - “all” vs “image search”</vt:lpstr>
      <vt:lpstr>If time permits - practice assignment? </vt:lpstr>
      <vt:lpstr>Slope force - Specimen results exemplify uncerts</vt:lpstr>
      <vt:lpstr>PowerPoint Presentation</vt:lpstr>
      <vt:lpstr>PowerPoint Presentation</vt:lpstr>
      <vt:lpstr>PowerPoint Presentation</vt:lpstr>
      <vt:lpstr>PowerPoint Presentation</vt:lpstr>
      <vt:lpstr>Uncertainties</vt:lpstr>
      <vt:lpstr>Uncertainties</vt:lpstr>
      <vt:lpstr>Some of the References I couldn’t show you in the talk!</vt:lpstr>
      <vt:lpstr>IOP Scotland Teacher Network</vt:lpstr>
      <vt:lpstr>IOP Scotland Teacher Network - Online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IOP Scotland Teacher Network</dc:title>
  <dc:creator>Stuart Farmer</dc:creator>
  <cp:lastModifiedBy>Mrs Hargreaves</cp:lastModifiedBy>
  <cp:revision>1</cp:revision>
  <dcterms:created xsi:type="dcterms:W3CDTF">2020-08-05T13:32:09Z</dcterms:created>
  <dcterms:modified xsi:type="dcterms:W3CDTF">2023-12-11T22:28:24Z</dcterms:modified>
</cp:coreProperties>
</file>